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0" r:id="rId5"/>
    <p:sldMasterId id="2147483690" r:id="rId6"/>
  </p:sldMasterIdLst>
  <p:notesMasterIdLst>
    <p:notesMasterId r:id="rId31"/>
  </p:notesMasterIdLst>
  <p:sldIdLst>
    <p:sldId id="258" r:id="rId7"/>
    <p:sldId id="260" r:id="rId8"/>
    <p:sldId id="1598" r:id="rId9"/>
    <p:sldId id="1597" r:id="rId10"/>
    <p:sldId id="1606" r:id="rId11"/>
    <p:sldId id="269" r:id="rId12"/>
    <p:sldId id="1591" r:id="rId13"/>
    <p:sldId id="1630" r:id="rId14"/>
    <p:sldId id="1713" r:id="rId15"/>
    <p:sldId id="1589" r:id="rId16"/>
    <p:sldId id="395" r:id="rId17"/>
    <p:sldId id="1599" r:id="rId18"/>
    <p:sldId id="1712" r:id="rId19"/>
    <p:sldId id="1708" r:id="rId20"/>
    <p:sldId id="1717" r:id="rId21"/>
    <p:sldId id="1715" r:id="rId22"/>
    <p:sldId id="1718" r:id="rId23"/>
    <p:sldId id="1625" r:id="rId24"/>
    <p:sldId id="1711" r:id="rId25"/>
    <p:sldId id="1628" r:id="rId26"/>
    <p:sldId id="1601" r:id="rId27"/>
    <p:sldId id="1576" r:id="rId28"/>
    <p:sldId id="1603" r:id="rId29"/>
    <p:sldId id="268" r:id="rId30"/>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402F29-A2F8-DE34-6286-C8EC4D3954DB}" name="Bo White" initials="BW" userId="S::bo@negawattconsult.com::2d6a6d18-ec45-4a5e-9493-a17d5a8274f1" providerId="AD"/>
  <p188:author id="{044BE92E-5443-E281-7590-6E710E51D24A}" name="Neal DeSnoo" initials="" userId="S::Neal@ndesnoo.onmicrosoft.com::0dc0c41f-5642-4879-87ff-8e8ea25dafda" providerId="AD"/>
  <p188:author id="{66CA353A-7853-08C7-6D9C-539882C6AD2B}" name="Misti Bruceri" initials="MB" userId="S::mistib@mbaenergy.com::4aceba1e-e6fd-4baf-89cc-7cbb9220b062" providerId="AD"/>
  <p188:author id="{E32301F5-DFFB-B79C-1D68-B4A044F768E9}" name="Cunningham, Kelly (she/her/hers)" initials="KC" userId="S::KACV@pge.com::2f48fb51-12a5-44aa-bf7f-bb74e8f62a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728A"/>
    <a:srgbClr val="D4E4EC"/>
    <a:srgbClr val="055877"/>
    <a:srgbClr val="4D8BA6"/>
    <a:srgbClr val="DB8A06"/>
    <a:srgbClr val="F8BF00"/>
    <a:srgbClr val="F6F8F7"/>
    <a:srgbClr val="F7F7F7"/>
    <a:srgbClr val="D8D3CB"/>
    <a:srgbClr val="D7D2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F1B978-BCE3-44BD-A001-8DEF91EF4FF9}" v="234" dt="2025-07-27T20:12:28.8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autoAdjust="0"/>
    <p:restoredTop sz="86529" autoAdjust="0"/>
  </p:normalViewPr>
  <p:slideViewPr>
    <p:cSldViewPr snapToGrid="0">
      <p:cViewPr varScale="1">
        <p:scale>
          <a:sx n="71" d="100"/>
          <a:sy n="71" d="100"/>
        </p:scale>
        <p:origin x="461" y="67"/>
      </p:cViewPr>
      <p:guideLst/>
    </p:cSldViewPr>
  </p:slideViewPr>
  <p:outlineViewPr>
    <p:cViewPr>
      <p:scale>
        <a:sx n="33" d="100"/>
        <a:sy n="33" d="100"/>
      </p:scale>
      <p:origin x="0" y="-64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ti Bruceri" userId="4aceba1e-e6fd-4baf-89cc-7cbb9220b062" providerId="ADAL" clId="{0EF1B978-BCE3-44BD-A001-8DEF91EF4FF9}"/>
    <pc:docChg chg="undo custSel addSld delSld modSld">
      <pc:chgData name="Misti Bruceri" userId="4aceba1e-e6fd-4baf-89cc-7cbb9220b062" providerId="ADAL" clId="{0EF1B978-BCE3-44BD-A001-8DEF91EF4FF9}" dt="2025-07-27T20:13:11.017" v="1248" actId="47"/>
      <pc:docMkLst>
        <pc:docMk/>
      </pc:docMkLst>
      <pc:sldChg chg="modSp mod modNotesTx">
        <pc:chgData name="Misti Bruceri" userId="4aceba1e-e6fd-4baf-89cc-7cbb9220b062" providerId="ADAL" clId="{0EF1B978-BCE3-44BD-A001-8DEF91EF4FF9}" dt="2025-07-27T01:07:27.643" v="1176" actId="962"/>
        <pc:sldMkLst>
          <pc:docMk/>
          <pc:sldMk cId="52462948" sldId="258"/>
        </pc:sldMkLst>
        <pc:picChg chg="mod">
          <ac:chgData name="Misti Bruceri" userId="4aceba1e-e6fd-4baf-89cc-7cbb9220b062" providerId="ADAL" clId="{0EF1B978-BCE3-44BD-A001-8DEF91EF4FF9}" dt="2025-07-27T01:07:27.643" v="1176" actId="962"/>
          <ac:picMkLst>
            <pc:docMk/>
            <pc:sldMk cId="52462948" sldId="258"/>
            <ac:picMk id="7" creationId="{DAB08509-9FD1-674C-B94F-FB0B198D9D86}"/>
          </ac:picMkLst>
        </pc:picChg>
      </pc:sldChg>
      <pc:sldChg chg="modSp add del mod">
        <pc:chgData name="Misti Bruceri" userId="4aceba1e-e6fd-4baf-89cc-7cbb9220b062" providerId="ADAL" clId="{0EF1B978-BCE3-44BD-A001-8DEF91EF4FF9}" dt="2025-07-27T20:12:30.188" v="1241" actId="47"/>
        <pc:sldMkLst>
          <pc:docMk/>
          <pc:sldMk cId="2405633247" sldId="260"/>
        </pc:sldMkLst>
        <pc:spChg chg="mod">
          <ac:chgData name="Misti Bruceri" userId="4aceba1e-e6fd-4baf-89cc-7cbb9220b062" providerId="ADAL" clId="{0EF1B978-BCE3-44BD-A001-8DEF91EF4FF9}" dt="2025-07-27T00:31:14.771" v="967" actId="13244"/>
          <ac:spMkLst>
            <pc:docMk/>
            <pc:sldMk cId="2405633247" sldId="260"/>
            <ac:spMk id="2" creationId="{CF864C6A-4404-0CD9-EB90-79DAF3FFD643}"/>
          </ac:spMkLst>
        </pc:spChg>
        <pc:graphicFrameChg chg="mod">
          <ac:chgData name="Misti Bruceri" userId="4aceba1e-e6fd-4baf-89cc-7cbb9220b062" providerId="ADAL" clId="{0EF1B978-BCE3-44BD-A001-8DEF91EF4FF9}" dt="2025-07-27T00:31:17.108" v="968" actId="13244"/>
          <ac:graphicFrameMkLst>
            <pc:docMk/>
            <pc:sldMk cId="2405633247" sldId="260"/>
            <ac:graphicFrameMk id="7" creationId="{065DEA39-3427-D4CF-5357-F4A9D0E376B3}"/>
          </ac:graphicFrameMkLst>
        </pc:graphicFrameChg>
      </pc:sldChg>
      <pc:sldChg chg="modSp mod">
        <pc:chgData name="Misti Bruceri" userId="4aceba1e-e6fd-4baf-89cc-7cbb9220b062" providerId="ADAL" clId="{0EF1B978-BCE3-44BD-A001-8DEF91EF4FF9}" dt="2025-07-27T00:33:14.460" v="979" actId="13244"/>
        <pc:sldMkLst>
          <pc:docMk/>
          <pc:sldMk cId="335707080" sldId="268"/>
        </pc:sldMkLst>
        <pc:spChg chg="mod">
          <ac:chgData name="Misti Bruceri" userId="4aceba1e-e6fd-4baf-89cc-7cbb9220b062" providerId="ADAL" clId="{0EF1B978-BCE3-44BD-A001-8DEF91EF4FF9}" dt="2025-07-27T00:32:41.936" v="978" actId="13244"/>
          <ac:spMkLst>
            <pc:docMk/>
            <pc:sldMk cId="335707080" sldId="268"/>
            <ac:spMk id="3" creationId="{0D9729C6-CBB9-BECA-77C8-9FD5F113C7B5}"/>
          </ac:spMkLst>
        </pc:spChg>
        <pc:spChg chg="mod">
          <ac:chgData name="Misti Bruceri" userId="4aceba1e-e6fd-4baf-89cc-7cbb9220b062" providerId="ADAL" clId="{0EF1B978-BCE3-44BD-A001-8DEF91EF4FF9}" dt="2025-07-27T00:33:14.460" v="979" actId="13244"/>
          <ac:spMkLst>
            <pc:docMk/>
            <pc:sldMk cId="335707080" sldId="268"/>
            <ac:spMk id="5" creationId="{66750D62-236A-6E9B-04E4-EF6F9D282192}"/>
          </ac:spMkLst>
        </pc:spChg>
      </pc:sldChg>
      <pc:sldChg chg="modSp mod">
        <pc:chgData name="Misti Bruceri" userId="4aceba1e-e6fd-4baf-89cc-7cbb9220b062" providerId="ADAL" clId="{0EF1B978-BCE3-44BD-A001-8DEF91EF4FF9}" dt="2025-07-27T00:28:59.397" v="759" actId="33553"/>
        <pc:sldMkLst>
          <pc:docMk/>
          <pc:sldMk cId="3905149213" sldId="269"/>
        </pc:sldMkLst>
        <pc:spChg chg="mod">
          <ac:chgData name="Misti Bruceri" userId="4aceba1e-e6fd-4baf-89cc-7cbb9220b062" providerId="ADAL" clId="{0EF1B978-BCE3-44BD-A001-8DEF91EF4FF9}" dt="2025-07-27T00:28:59.397" v="759" actId="33553"/>
          <ac:spMkLst>
            <pc:docMk/>
            <pc:sldMk cId="3905149213" sldId="269"/>
            <ac:spMk id="3" creationId="{429DFC5B-FF0E-7AA3-E110-3EFE6183D42C}"/>
          </ac:spMkLst>
        </pc:spChg>
      </pc:sldChg>
      <pc:sldChg chg="modSp mod">
        <pc:chgData name="Misti Bruceri" userId="4aceba1e-e6fd-4baf-89cc-7cbb9220b062" providerId="ADAL" clId="{0EF1B978-BCE3-44BD-A001-8DEF91EF4FF9}" dt="2025-07-27T00:29:12.448" v="763" actId="33553"/>
        <pc:sldMkLst>
          <pc:docMk/>
          <pc:sldMk cId="2415769838" sldId="395"/>
        </pc:sldMkLst>
        <pc:spChg chg="mod">
          <ac:chgData name="Misti Bruceri" userId="4aceba1e-e6fd-4baf-89cc-7cbb9220b062" providerId="ADAL" clId="{0EF1B978-BCE3-44BD-A001-8DEF91EF4FF9}" dt="2025-07-27T00:29:12.448" v="763" actId="33553"/>
          <ac:spMkLst>
            <pc:docMk/>
            <pc:sldMk cId="2415769838" sldId="395"/>
            <ac:spMk id="5" creationId="{DA537719-F3FD-031C-CD34-9A1A505F8BA4}"/>
          </ac:spMkLst>
        </pc:spChg>
      </pc:sldChg>
      <pc:sldChg chg="delSp modSp">
        <pc:chgData name="Misti Bruceri" userId="4aceba1e-e6fd-4baf-89cc-7cbb9220b062" providerId="ADAL" clId="{0EF1B978-BCE3-44BD-A001-8DEF91EF4FF9}" dt="2025-07-27T00:35:12.575" v="985" actId="962"/>
        <pc:sldMkLst>
          <pc:docMk/>
          <pc:sldMk cId="1899253409" sldId="1576"/>
        </pc:sldMkLst>
        <pc:spChg chg="del">
          <ac:chgData name="Misti Bruceri" userId="4aceba1e-e6fd-4baf-89cc-7cbb9220b062" providerId="ADAL" clId="{0EF1B978-BCE3-44BD-A001-8DEF91EF4FF9}" dt="2025-07-27T00:35:06.931" v="984" actId="478"/>
          <ac:spMkLst>
            <pc:docMk/>
            <pc:sldMk cId="1899253409" sldId="1576"/>
            <ac:spMk id="22" creationId="{BFB033CC-FA21-FC7C-742F-2D0FF32E38CC}"/>
          </ac:spMkLst>
        </pc:spChg>
        <pc:picChg chg="mod">
          <ac:chgData name="Misti Bruceri" userId="4aceba1e-e6fd-4baf-89cc-7cbb9220b062" providerId="ADAL" clId="{0EF1B978-BCE3-44BD-A001-8DEF91EF4FF9}" dt="2025-07-27T00:35:12.575" v="985" actId="962"/>
          <ac:picMkLst>
            <pc:docMk/>
            <pc:sldMk cId="1899253409" sldId="1576"/>
            <ac:picMk id="2" creationId="{4318150B-394B-F5B3-2E11-F03412D2CDE1}"/>
          </ac:picMkLst>
        </pc:picChg>
      </pc:sldChg>
      <pc:sldChg chg="modSp mod">
        <pc:chgData name="Misti Bruceri" userId="4aceba1e-e6fd-4baf-89cc-7cbb9220b062" providerId="ADAL" clId="{0EF1B978-BCE3-44BD-A001-8DEF91EF4FF9}" dt="2025-07-27T00:31:48.026" v="972" actId="13244"/>
        <pc:sldMkLst>
          <pc:docMk/>
          <pc:sldMk cId="2824539899" sldId="1589"/>
        </pc:sldMkLst>
        <pc:spChg chg="mod">
          <ac:chgData name="Misti Bruceri" userId="4aceba1e-e6fd-4baf-89cc-7cbb9220b062" providerId="ADAL" clId="{0EF1B978-BCE3-44BD-A001-8DEF91EF4FF9}" dt="2025-07-27T00:31:48.026" v="972" actId="13244"/>
          <ac:spMkLst>
            <pc:docMk/>
            <pc:sldMk cId="2824539899" sldId="1589"/>
            <ac:spMk id="3" creationId="{4708FDAE-8B5B-3BF9-19AA-07B223D9997A}"/>
          </ac:spMkLst>
        </pc:spChg>
      </pc:sldChg>
      <pc:sldChg chg="modSp mod">
        <pc:chgData name="Misti Bruceri" userId="4aceba1e-e6fd-4baf-89cc-7cbb9220b062" providerId="ADAL" clId="{0EF1B978-BCE3-44BD-A001-8DEF91EF4FF9}" dt="2025-07-27T00:34:31.040" v="981" actId="962"/>
        <pc:sldMkLst>
          <pc:docMk/>
          <pc:sldMk cId="3422411134" sldId="1591"/>
        </pc:sldMkLst>
        <pc:spChg chg="mod">
          <ac:chgData name="Misti Bruceri" userId="4aceba1e-e6fd-4baf-89cc-7cbb9220b062" providerId="ADAL" clId="{0EF1B978-BCE3-44BD-A001-8DEF91EF4FF9}" dt="2025-07-27T00:29:01.356" v="760" actId="33553"/>
          <ac:spMkLst>
            <pc:docMk/>
            <pc:sldMk cId="3422411134" sldId="1591"/>
            <ac:spMk id="3" creationId="{43297B3C-3908-CF7B-D2D4-241B1E44F14D}"/>
          </ac:spMkLst>
        </pc:spChg>
        <pc:graphicFrameChg chg="mod">
          <ac:chgData name="Misti Bruceri" userId="4aceba1e-e6fd-4baf-89cc-7cbb9220b062" providerId="ADAL" clId="{0EF1B978-BCE3-44BD-A001-8DEF91EF4FF9}" dt="2025-07-27T00:34:31.040" v="981" actId="962"/>
          <ac:graphicFrameMkLst>
            <pc:docMk/>
            <pc:sldMk cId="3422411134" sldId="1591"/>
            <ac:graphicFrameMk id="4" creationId="{C26E7523-AA94-5C7E-74BF-A41C7D5B27D0}"/>
          </ac:graphicFrameMkLst>
        </pc:graphicFrameChg>
      </pc:sldChg>
      <pc:sldChg chg="modSp add del mod modCm">
        <pc:chgData name="Misti Bruceri" userId="4aceba1e-e6fd-4baf-89cc-7cbb9220b062" providerId="ADAL" clId="{0EF1B978-BCE3-44BD-A001-8DEF91EF4FF9}" dt="2025-07-27T20:12:51.071" v="1245" actId="47"/>
        <pc:sldMkLst>
          <pc:docMk/>
          <pc:sldMk cId="2710653899" sldId="1597"/>
        </pc:sldMkLst>
        <pc:spChg chg="mod">
          <ac:chgData name="Misti Bruceri" userId="4aceba1e-e6fd-4baf-89cc-7cbb9220b062" providerId="ADAL" clId="{0EF1B978-BCE3-44BD-A001-8DEF91EF4FF9}" dt="2025-07-27T00:28:28.491" v="757" actId="948"/>
          <ac:spMkLst>
            <pc:docMk/>
            <pc:sldMk cId="2710653899" sldId="1597"/>
            <ac:spMk id="6" creationId="{871FBEBA-1555-DEDB-6D1C-8D09659E705D}"/>
          </ac:spMkLst>
        </pc:spChg>
        <pc:extLst>
          <p:ext xmlns:p="http://schemas.openxmlformats.org/presentationml/2006/main" uri="{D6D511B9-2390-475A-947B-AFAB55BFBCF1}">
            <pc226:cmChg xmlns:pc226="http://schemas.microsoft.com/office/powerpoint/2022/06/main/command" chg="mod">
              <pc226:chgData name="Misti Bruceri" userId="4aceba1e-e6fd-4baf-89cc-7cbb9220b062" providerId="ADAL" clId="{0EF1B978-BCE3-44BD-A001-8DEF91EF4FF9}" dt="2025-07-27T00:27:04.173" v="747" actId="20577"/>
              <pc2:cmMkLst xmlns:pc2="http://schemas.microsoft.com/office/powerpoint/2019/9/main/command">
                <pc:docMk/>
                <pc:sldMk cId="2710653899" sldId="1597"/>
                <pc2:cmMk id="{64D9442E-1554-44BD-A460-AC4383C2F06C}"/>
              </pc2:cmMkLst>
            </pc226:cmChg>
          </p:ext>
        </pc:extLst>
      </pc:sldChg>
      <pc:sldChg chg="add del">
        <pc:chgData name="Misti Bruceri" userId="4aceba1e-e6fd-4baf-89cc-7cbb9220b062" providerId="ADAL" clId="{0EF1B978-BCE3-44BD-A001-8DEF91EF4FF9}" dt="2025-07-27T20:12:52.171" v="1246" actId="47"/>
        <pc:sldMkLst>
          <pc:docMk/>
          <pc:sldMk cId="2399880744" sldId="1598"/>
        </pc:sldMkLst>
      </pc:sldChg>
      <pc:sldChg chg="modSp mod">
        <pc:chgData name="Misti Bruceri" userId="4aceba1e-e6fd-4baf-89cc-7cbb9220b062" providerId="ADAL" clId="{0EF1B978-BCE3-44BD-A001-8DEF91EF4FF9}" dt="2025-07-27T20:05:58.022" v="1209" actId="948"/>
        <pc:sldMkLst>
          <pc:docMk/>
          <pc:sldMk cId="1192452838" sldId="1625"/>
        </pc:sldMkLst>
        <pc:spChg chg="mod">
          <ac:chgData name="Misti Bruceri" userId="4aceba1e-e6fd-4baf-89cc-7cbb9220b062" providerId="ADAL" clId="{0EF1B978-BCE3-44BD-A001-8DEF91EF4FF9}" dt="2025-07-27T20:05:58.022" v="1209" actId="948"/>
          <ac:spMkLst>
            <pc:docMk/>
            <pc:sldMk cId="1192452838" sldId="1625"/>
            <ac:spMk id="2" creationId="{B02A306C-C44B-45CE-4BAB-D9B671F94A8A}"/>
          </ac:spMkLst>
        </pc:spChg>
        <pc:spChg chg="mod">
          <ac:chgData name="Misti Bruceri" userId="4aceba1e-e6fd-4baf-89cc-7cbb9220b062" providerId="ADAL" clId="{0EF1B978-BCE3-44BD-A001-8DEF91EF4FF9}" dt="2025-07-27T00:32:25.483" v="976" actId="13244"/>
          <ac:spMkLst>
            <pc:docMk/>
            <pc:sldMk cId="1192452838" sldId="1625"/>
            <ac:spMk id="9" creationId="{B721EAF3-5EE1-E2EC-7387-5466607BA999}"/>
          </ac:spMkLst>
        </pc:spChg>
      </pc:sldChg>
      <pc:sldChg chg="modSp mod">
        <pc:chgData name="Misti Bruceri" userId="4aceba1e-e6fd-4baf-89cc-7cbb9220b062" providerId="ADAL" clId="{0EF1B978-BCE3-44BD-A001-8DEF91EF4FF9}" dt="2025-07-27T00:31:00.076" v="965" actId="33553"/>
        <pc:sldMkLst>
          <pc:docMk/>
          <pc:sldMk cId="1451510407" sldId="1628"/>
        </pc:sldMkLst>
        <pc:spChg chg="mod">
          <ac:chgData name="Misti Bruceri" userId="4aceba1e-e6fd-4baf-89cc-7cbb9220b062" providerId="ADAL" clId="{0EF1B978-BCE3-44BD-A001-8DEF91EF4FF9}" dt="2025-07-27T00:31:00.076" v="965" actId="33553"/>
          <ac:spMkLst>
            <pc:docMk/>
            <pc:sldMk cId="1451510407" sldId="1628"/>
            <ac:spMk id="6" creationId="{2F597F47-9FDC-D905-9E76-1184741EBC8C}"/>
          </ac:spMkLst>
        </pc:spChg>
        <pc:spChg chg="mod">
          <ac:chgData name="Misti Bruceri" userId="4aceba1e-e6fd-4baf-89cc-7cbb9220b062" providerId="ADAL" clId="{0EF1B978-BCE3-44BD-A001-8DEF91EF4FF9}" dt="2025-07-27T00:26:13.521" v="677" actId="27636"/>
          <ac:spMkLst>
            <pc:docMk/>
            <pc:sldMk cId="1451510407" sldId="1628"/>
            <ac:spMk id="8" creationId="{1D8F4638-6DA3-74EF-2B2F-FDB0A01AA49C}"/>
          </ac:spMkLst>
        </pc:spChg>
      </pc:sldChg>
      <pc:sldChg chg="modSp mod modCm">
        <pc:chgData name="Misti Bruceri" userId="4aceba1e-e6fd-4baf-89cc-7cbb9220b062" providerId="ADAL" clId="{0EF1B978-BCE3-44BD-A001-8DEF91EF4FF9}" dt="2025-07-27T00:31:38.419" v="971"/>
        <pc:sldMkLst>
          <pc:docMk/>
          <pc:sldMk cId="4019845875" sldId="1630"/>
        </pc:sldMkLst>
        <pc:spChg chg="mod">
          <ac:chgData name="Misti Bruceri" userId="4aceba1e-e6fd-4baf-89cc-7cbb9220b062" providerId="ADAL" clId="{0EF1B978-BCE3-44BD-A001-8DEF91EF4FF9}" dt="2025-07-27T00:31:38.419" v="971"/>
          <ac:spMkLst>
            <pc:docMk/>
            <pc:sldMk cId="4019845875" sldId="1630"/>
            <ac:spMk id="3" creationId="{2015EC9D-EDBB-5A29-6A42-43539B83B2D5}"/>
          </ac:spMkLst>
        </pc:spChg>
        <pc:spChg chg="mod">
          <ac:chgData name="Misti Bruceri" userId="4aceba1e-e6fd-4baf-89cc-7cbb9220b062" providerId="ADAL" clId="{0EF1B978-BCE3-44BD-A001-8DEF91EF4FF9}" dt="2025-07-27T00:13:15.824" v="15" actId="14100"/>
          <ac:spMkLst>
            <pc:docMk/>
            <pc:sldMk cId="4019845875" sldId="1630"/>
            <ac:spMk id="6" creationId="{86751EAD-EEF0-6F88-39E3-A7C54AD63FA3}"/>
          </ac:spMkLst>
        </pc:spChg>
        <pc:picChg chg="mod">
          <ac:chgData name="Misti Bruceri" userId="4aceba1e-e6fd-4baf-89cc-7cbb9220b062" providerId="ADAL" clId="{0EF1B978-BCE3-44BD-A001-8DEF91EF4FF9}" dt="2025-07-27T00:06:48.861" v="11" actId="1076"/>
          <ac:picMkLst>
            <pc:docMk/>
            <pc:sldMk cId="4019845875" sldId="1630"/>
            <ac:picMk id="5" creationId="{9D1B4C48-4D28-F09D-4C6B-297CED025CF0}"/>
          </ac:picMkLst>
        </pc:picChg>
        <pc:extLst>
          <p:ext xmlns:p="http://schemas.openxmlformats.org/presentationml/2006/main" uri="{D6D511B9-2390-475A-947B-AFAB55BFBCF1}">
            <pc226:cmChg xmlns:pc226="http://schemas.microsoft.com/office/powerpoint/2022/06/main/command" chg="mod">
              <pc226:chgData name="Misti Bruceri" userId="4aceba1e-e6fd-4baf-89cc-7cbb9220b062" providerId="ADAL" clId="{0EF1B978-BCE3-44BD-A001-8DEF91EF4FF9}" dt="2025-07-27T00:29:08.739" v="761" actId="33553"/>
              <pc2:cmMkLst xmlns:pc2="http://schemas.microsoft.com/office/powerpoint/2019/9/main/command">
                <pc:docMk/>
                <pc:sldMk cId="4019845875" sldId="1630"/>
                <pc2:cmMk id="{E0F6D0BC-C27C-4633-943C-45CC1502D660}"/>
              </pc2:cmMkLst>
            </pc226:cmChg>
          </p:ext>
        </pc:extLst>
      </pc:sldChg>
      <pc:sldChg chg="addSp modSp mod modNotesTx">
        <pc:chgData name="Misti Bruceri" userId="4aceba1e-e6fd-4baf-89cc-7cbb9220b062" providerId="ADAL" clId="{0EF1B978-BCE3-44BD-A001-8DEF91EF4FF9}" dt="2025-07-27T00:36:21.093" v="1107" actId="962"/>
        <pc:sldMkLst>
          <pc:docMk/>
          <pc:sldMk cId="3915523758" sldId="1708"/>
        </pc:sldMkLst>
        <pc:spChg chg="add mod">
          <ac:chgData name="Misti Bruceri" userId="4aceba1e-e6fd-4baf-89cc-7cbb9220b062" providerId="ADAL" clId="{0EF1B978-BCE3-44BD-A001-8DEF91EF4FF9}" dt="2025-07-27T00:32:02.327" v="973" actId="13244"/>
          <ac:spMkLst>
            <pc:docMk/>
            <pc:sldMk cId="3915523758" sldId="1708"/>
            <ac:spMk id="5" creationId="{F12910A1-7419-092B-EB43-56CDA86C364F}"/>
          </ac:spMkLst>
        </pc:spChg>
        <pc:grpChg chg="mod">
          <ac:chgData name="Misti Bruceri" userId="4aceba1e-e6fd-4baf-89cc-7cbb9220b062" providerId="ADAL" clId="{0EF1B978-BCE3-44BD-A001-8DEF91EF4FF9}" dt="2025-07-27T00:36:21.093" v="1107" actId="962"/>
          <ac:grpSpMkLst>
            <pc:docMk/>
            <pc:sldMk cId="3915523758" sldId="1708"/>
            <ac:grpSpMk id="8" creationId="{E41130CD-F2DA-2DE1-6486-C97A56DEF984}"/>
          </ac:grpSpMkLst>
        </pc:grpChg>
      </pc:sldChg>
      <pc:sldChg chg="modSp mod">
        <pc:chgData name="Misti Bruceri" userId="4aceba1e-e6fd-4baf-89cc-7cbb9220b062" providerId="ADAL" clId="{0EF1B978-BCE3-44BD-A001-8DEF91EF4FF9}" dt="2025-07-27T20:06:07.042" v="1210" actId="948"/>
        <pc:sldMkLst>
          <pc:docMk/>
          <pc:sldMk cId="188770305" sldId="1711"/>
        </pc:sldMkLst>
        <pc:spChg chg="mod">
          <ac:chgData name="Misti Bruceri" userId="4aceba1e-e6fd-4baf-89cc-7cbb9220b062" providerId="ADAL" clId="{0EF1B978-BCE3-44BD-A001-8DEF91EF4FF9}" dt="2025-07-27T20:06:07.042" v="1210" actId="948"/>
          <ac:spMkLst>
            <pc:docMk/>
            <pc:sldMk cId="188770305" sldId="1711"/>
            <ac:spMk id="2" creationId="{8B12138E-1921-93DA-B794-0A5B472AA805}"/>
          </ac:spMkLst>
        </pc:spChg>
        <pc:spChg chg="mod">
          <ac:chgData name="Misti Bruceri" userId="4aceba1e-e6fd-4baf-89cc-7cbb9220b062" providerId="ADAL" clId="{0EF1B978-BCE3-44BD-A001-8DEF91EF4FF9}" dt="2025-07-27T00:32:34.789" v="977" actId="13244"/>
          <ac:spMkLst>
            <pc:docMk/>
            <pc:sldMk cId="188770305" sldId="1711"/>
            <ac:spMk id="9" creationId="{62DD767F-2656-21C2-F699-F7BCA04624F3}"/>
          </ac:spMkLst>
        </pc:spChg>
      </pc:sldChg>
      <pc:sldChg chg="modSp mod modCm">
        <pc:chgData name="Misti Bruceri" userId="4aceba1e-e6fd-4baf-89cc-7cbb9220b062" providerId="ADAL" clId="{0EF1B978-BCE3-44BD-A001-8DEF91EF4FF9}" dt="2025-07-27T01:07:28.916" v="1177" actId="962"/>
        <pc:sldMkLst>
          <pc:docMk/>
          <pc:sldMk cId="74879787" sldId="1712"/>
        </pc:sldMkLst>
        <pc:spChg chg="mod">
          <ac:chgData name="Misti Bruceri" userId="4aceba1e-e6fd-4baf-89cc-7cbb9220b062" providerId="ADAL" clId="{0EF1B978-BCE3-44BD-A001-8DEF91EF4FF9}" dt="2025-07-27T01:06:18.332" v="1172" actId="948"/>
          <ac:spMkLst>
            <pc:docMk/>
            <pc:sldMk cId="74879787" sldId="1712"/>
            <ac:spMk id="2" creationId="{32C24AEC-968E-B322-7188-B7CE8C0F0A00}"/>
          </ac:spMkLst>
        </pc:spChg>
        <pc:picChg chg="mod">
          <ac:chgData name="Misti Bruceri" userId="4aceba1e-e6fd-4baf-89cc-7cbb9220b062" providerId="ADAL" clId="{0EF1B978-BCE3-44BD-A001-8DEF91EF4FF9}" dt="2025-07-27T01:07:28.916" v="1177" actId="962"/>
          <ac:picMkLst>
            <pc:docMk/>
            <pc:sldMk cId="74879787" sldId="1712"/>
            <ac:picMk id="4" creationId="{500EE976-0A67-A7D9-12FE-BB95A59D9D69}"/>
          </ac:picMkLst>
        </pc:picChg>
        <pc:extLst>
          <p:ext xmlns:p="http://schemas.openxmlformats.org/presentationml/2006/main" uri="{D6D511B9-2390-475A-947B-AFAB55BFBCF1}">
            <pc226:cmChg xmlns:pc226="http://schemas.microsoft.com/office/powerpoint/2022/06/main/command" chg="mod">
              <pc226:chgData name="Misti Bruceri" userId="4aceba1e-e6fd-4baf-89cc-7cbb9220b062" providerId="ADAL" clId="{0EF1B978-BCE3-44BD-A001-8DEF91EF4FF9}" dt="2025-07-27T00:19:46.862" v="238" actId="20577"/>
              <pc2:cmMkLst xmlns:pc2="http://schemas.microsoft.com/office/powerpoint/2019/9/main/command">
                <pc:docMk/>
                <pc:sldMk cId="74879787" sldId="1712"/>
                <pc2:cmMk id="{56D5BAB1-9ED8-4C9A-8F55-E24F539C408E}"/>
              </pc2:cmMkLst>
            </pc226:cmChg>
            <pc226:cmChg xmlns:pc226="http://schemas.microsoft.com/office/powerpoint/2022/06/main/command" chg="mod">
              <pc226:chgData name="Misti Bruceri" userId="4aceba1e-e6fd-4baf-89cc-7cbb9220b062" providerId="ADAL" clId="{0EF1B978-BCE3-44BD-A001-8DEF91EF4FF9}" dt="2025-07-27T00:19:46.862" v="238" actId="20577"/>
              <pc2:cmMkLst xmlns:pc2="http://schemas.microsoft.com/office/powerpoint/2019/9/main/command">
                <pc:docMk/>
                <pc:sldMk cId="74879787" sldId="1712"/>
                <pc2:cmMk id="{29875AF1-A534-4FA0-A463-BFEEB8DFD5FA}"/>
              </pc2:cmMkLst>
            </pc226:cmChg>
          </p:ext>
        </pc:extLst>
      </pc:sldChg>
      <pc:sldChg chg="modSp mod">
        <pc:chgData name="Misti Bruceri" userId="4aceba1e-e6fd-4baf-89cc-7cbb9220b062" providerId="ADAL" clId="{0EF1B978-BCE3-44BD-A001-8DEF91EF4FF9}" dt="2025-07-27T00:13:53.447" v="35" actId="13926"/>
        <pc:sldMkLst>
          <pc:docMk/>
          <pc:sldMk cId="1173146680" sldId="1713"/>
        </pc:sldMkLst>
        <pc:spChg chg="mod">
          <ac:chgData name="Misti Bruceri" userId="4aceba1e-e6fd-4baf-89cc-7cbb9220b062" providerId="ADAL" clId="{0EF1B978-BCE3-44BD-A001-8DEF91EF4FF9}" dt="2025-07-27T00:13:53.447" v="35" actId="13926"/>
          <ac:spMkLst>
            <pc:docMk/>
            <pc:sldMk cId="1173146680" sldId="1713"/>
            <ac:spMk id="2" creationId="{03757023-6495-0D71-C969-5E95272AED9A}"/>
          </ac:spMkLst>
        </pc:spChg>
      </pc:sldChg>
      <pc:sldChg chg="modSp">
        <pc:chgData name="Misti Bruceri" userId="4aceba1e-e6fd-4baf-89cc-7cbb9220b062" providerId="ADAL" clId="{0EF1B978-BCE3-44BD-A001-8DEF91EF4FF9}" dt="2025-07-27T00:32:18.772" v="975" actId="13244"/>
        <pc:sldMkLst>
          <pc:docMk/>
          <pc:sldMk cId="295787532" sldId="1717"/>
        </pc:sldMkLst>
        <pc:spChg chg="mod">
          <ac:chgData name="Misti Bruceri" userId="4aceba1e-e6fd-4baf-89cc-7cbb9220b062" providerId="ADAL" clId="{0EF1B978-BCE3-44BD-A001-8DEF91EF4FF9}" dt="2025-07-27T00:32:14.339" v="974" actId="13244"/>
          <ac:spMkLst>
            <pc:docMk/>
            <pc:sldMk cId="295787532" sldId="1717"/>
            <ac:spMk id="5" creationId="{28E91165-9E3E-622A-07D0-ACB94054E555}"/>
          </ac:spMkLst>
        </pc:spChg>
        <pc:spChg chg="mod">
          <ac:chgData name="Misti Bruceri" userId="4aceba1e-e6fd-4baf-89cc-7cbb9220b062" providerId="ADAL" clId="{0EF1B978-BCE3-44BD-A001-8DEF91EF4FF9}" dt="2025-07-27T00:32:18.772" v="975" actId="13244"/>
          <ac:spMkLst>
            <pc:docMk/>
            <pc:sldMk cId="295787532" sldId="1717"/>
            <ac:spMk id="6" creationId="{ACAD2EE4-F013-16B2-E3EC-4BE2AF976C96}"/>
          </ac:spMkLst>
        </pc:spChg>
      </pc:sldChg>
      <pc:sldChg chg="addSp delSp modSp mod">
        <pc:chgData name="Misti Bruceri" userId="4aceba1e-e6fd-4baf-89cc-7cbb9220b062" providerId="ADAL" clId="{0EF1B978-BCE3-44BD-A001-8DEF91EF4FF9}" dt="2025-07-27T20:04:39.197" v="1208" actId="478"/>
        <pc:sldMkLst>
          <pc:docMk/>
          <pc:sldMk cId="2085008776" sldId="1718"/>
        </pc:sldMkLst>
        <pc:graphicFrameChg chg="add mod modGraphic">
          <ac:chgData name="Misti Bruceri" userId="4aceba1e-e6fd-4baf-89cc-7cbb9220b062" providerId="ADAL" clId="{0EF1B978-BCE3-44BD-A001-8DEF91EF4FF9}" dt="2025-07-27T20:04:38.049" v="1207" actId="12385"/>
          <ac:graphicFrameMkLst>
            <pc:docMk/>
            <pc:sldMk cId="2085008776" sldId="1718"/>
            <ac:graphicFrameMk id="3" creationId="{23173C59-B454-62C6-058F-B74445B3CB7F}"/>
          </ac:graphicFrameMkLst>
        </pc:graphicFrameChg>
        <pc:graphicFrameChg chg="add del mod modGraphic">
          <ac:chgData name="Misti Bruceri" userId="4aceba1e-e6fd-4baf-89cc-7cbb9220b062" providerId="ADAL" clId="{0EF1B978-BCE3-44BD-A001-8DEF91EF4FF9}" dt="2025-07-27T20:04:39.197" v="1208" actId="478"/>
          <ac:graphicFrameMkLst>
            <pc:docMk/>
            <pc:sldMk cId="2085008776" sldId="1718"/>
            <ac:graphicFrameMk id="12" creationId="{45DECE98-23E3-0C4A-D3F1-D1CE243BB5D3}"/>
          </ac:graphicFrameMkLst>
        </pc:graphicFrameChg>
      </pc:sldChg>
      <pc:sldChg chg="modSp add del mod">
        <pc:chgData name="Misti Bruceri" userId="4aceba1e-e6fd-4baf-89cc-7cbb9220b062" providerId="ADAL" clId="{0EF1B978-BCE3-44BD-A001-8DEF91EF4FF9}" dt="2025-07-27T20:13:11.017" v="1248" actId="47"/>
        <pc:sldMkLst>
          <pc:docMk/>
          <pc:sldMk cId="3776840368" sldId="1719"/>
        </pc:sldMkLst>
        <pc:graphicFrameChg chg="mod modGraphic">
          <ac:chgData name="Misti Bruceri" userId="4aceba1e-e6fd-4baf-89cc-7cbb9220b062" providerId="ADAL" clId="{0EF1B978-BCE3-44BD-A001-8DEF91EF4FF9}" dt="2025-07-27T20:09:11.562" v="1235" actId="404"/>
          <ac:graphicFrameMkLst>
            <pc:docMk/>
            <pc:sldMk cId="3776840368" sldId="1719"/>
            <ac:graphicFrameMk id="7" creationId="{065DEA39-3427-D4CF-5357-F4A9D0E376B3}"/>
          </ac:graphicFrameMkLst>
        </pc:graphicFrameChg>
      </pc:sldChg>
      <pc:sldChg chg="add del">
        <pc:chgData name="Misti Bruceri" userId="4aceba1e-e6fd-4baf-89cc-7cbb9220b062" providerId="ADAL" clId="{0EF1B978-BCE3-44BD-A001-8DEF91EF4FF9}" dt="2025-07-27T20:12:28.834" v="1240"/>
        <pc:sldMkLst>
          <pc:docMk/>
          <pc:sldMk cId="3181346244" sldId="172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Emissions</c:v>
                </c:pt>
              </c:strCache>
            </c:strRef>
          </c:tx>
          <c:dPt>
            <c:idx val="0"/>
            <c:bubble3D val="0"/>
            <c:explosion val="1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37E6-F947-B664-A5DE184D992F}"/>
              </c:ext>
            </c:extLst>
          </c:dPt>
          <c:dPt>
            <c:idx val="1"/>
            <c:bubble3D val="0"/>
            <c:explosion val="18"/>
            <c:spPr>
              <a:solidFill>
                <a:schemeClr val="accent2"/>
              </a:solidFill>
              <a:ln w="19050">
                <a:solidFill>
                  <a:schemeClr val="lt1"/>
                </a:solidFill>
              </a:ln>
              <a:effectLst/>
            </c:spPr>
            <c:extLst>
              <c:ext xmlns:c16="http://schemas.microsoft.com/office/drawing/2014/chart" uri="{C3380CC4-5D6E-409C-BE32-E72D297353CC}">
                <c16:uniqueId val="{00000003-37E6-F947-B664-A5DE184D992F}"/>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8A5E-BF44-AAFD-755D4C1AE35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5E-BF44-AAFD-755D4C1AE35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159-AA46-A680-019CE9565F1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159-AA46-A680-019CE9565F17}"/>
              </c:ext>
            </c:extLst>
          </c:dPt>
          <c:cat>
            <c:strRef>
              <c:f>Sheet1!$A$2:$A$7</c:f>
              <c:strCache>
                <c:ptCount val="6"/>
                <c:pt idx="0">
                  <c:v>Existing Single Family Buildings: Gas</c:v>
                </c:pt>
                <c:pt idx="1">
                  <c:v>Existing Single Family Buildings: Electricity</c:v>
                </c:pt>
                <c:pt idx="2">
                  <c:v>Other Existing Buildings</c:v>
                </c:pt>
                <c:pt idx="3">
                  <c:v>New Buildings</c:v>
                </c:pt>
                <c:pt idx="4">
                  <c:v>Transportation</c:v>
                </c:pt>
                <c:pt idx="5">
                  <c:v>Other</c:v>
                </c:pt>
              </c:strCache>
            </c:strRef>
          </c:cat>
          <c:val>
            <c:numRef>
              <c:f>Sheet1!$B$2:$B$7</c:f>
              <c:numCache>
                <c:formatCode>0%</c:formatCode>
                <c:ptCount val="6"/>
                <c:pt idx="0">
                  <c:v>0.2</c:v>
                </c:pt>
                <c:pt idx="1">
                  <c:v>0.1</c:v>
                </c:pt>
                <c:pt idx="2">
                  <c:v>0.1</c:v>
                </c:pt>
                <c:pt idx="3">
                  <c:v>0.05</c:v>
                </c:pt>
                <c:pt idx="4">
                  <c:v>0.5</c:v>
                </c:pt>
                <c:pt idx="5">
                  <c:v>0.05</c:v>
                </c:pt>
              </c:numCache>
            </c:numRef>
          </c:val>
          <c:extLst>
            <c:ext xmlns:c16="http://schemas.microsoft.com/office/drawing/2014/chart" uri="{C3380CC4-5D6E-409C-BE32-E72D297353CC}">
              <c16:uniqueId val="{00000000-37E6-F947-B664-A5DE184D99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7D8D8-027B-4A20-851F-84D1EA0F9B7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6950ABA8-BDE2-4C1D-AC4D-D1030C01666C}">
      <dgm:prSet phldrT="[Text]" custT="1"/>
      <dgm:spPr/>
      <dgm:t>
        <a:bodyPr/>
        <a:lstStyle/>
        <a:p>
          <a:pPr rtl="0"/>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sz="1800" b="0">
              <a:latin typeface="Lato" panose="020F0502020204030203" pitchFamily="34" charset="0"/>
              <a:ea typeface="Lato" panose="020F0502020204030203" pitchFamily="34" charset="0"/>
              <a:cs typeface="Lato" panose="020F0502020204030203" pitchFamily="34" charset="0"/>
            </a:rPr>
            <a:t>Community Engagement </a:t>
          </a:r>
        </a:p>
      </dgm:t>
    </dgm:pt>
    <dgm:pt modelId="{3ABFF2E2-4EAD-440A-96C5-D118E08AC486}" type="par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C3453A2-0947-479B-BA50-7E7AAD496110}" type="sib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42A3DA7-4395-4EEB-B1CC-3F4AFA081052}">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2nd Council</a:t>
          </a:r>
          <a:br>
            <a:rPr lang="en-US" b="0">
              <a:latin typeface="Lato" panose="020F0502020204030203" pitchFamily="34" charset="0"/>
              <a:ea typeface="Lato" panose="020F0502020204030203" pitchFamily="34" charset="0"/>
              <a:cs typeface="Lato" panose="020F0502020204030203" pitchFamily="34" charset="0"/>
            </a:rPr>
          </a:br>
          <a:r>
            <a:rPr lang="en-US" b="0">
              <a:latin typeface="Lato" panose="020F0502020204030203" pitchFamily="34" charset="0"/>
              <a:ea typeface="Lato" panose="020F0502020204030203" pitchFamily="34" charset="0"/>
              <a:cs typeface="Lato" panose="020F0502020204030203" pitchFamily="34" charset="0"/>
            </a:rPr>
            <a:t>Reading</a:t>
          </a:r>
        </a:p>
      </dgm:t>
    </dgm:pt>
    <dgm:pt modelId="{83DF66B6-8368-4112-8905-47458DE99A39}" type="par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803C391F-0CB7-4025-901B-4D33DB42D22C}" type="sib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692B524-751F-4B0E-88DC-27B08E74FB55}">
      <dgm:prSet phldrT="[Text]"/>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1st Council Reading</a:t>
          </a:r>
        </a:p>
      </dgm:t>
    </dgm:pt>
    <dgm:pt modelId="{8FF9B115-8E05-4E5F-B237-EED084134B96}" type="par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9F8964FD-9FEB-49A9-B39D-F3B1A1DBEB82}" type="sib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AB744BA7-84E0-4ACF-ABF8-1D2879829093}">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File with CEC &amp; CBSC</a:t>
          </a:r>
        </a:p>
      </dgm:t>
    </dgm:pt>
    <dgm:pt modelId="{0A877F09-C15D-4C42-98D9-F37DADBAFB8B}" type="par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7288F7B-D9ED-46C9-9BC9-7480A6296F25}" type="sib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C398D0F2-9BFE-431A-A70C-A628F11347FF}">
      <dgm:prSet phldr="0"/>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Code takes effect</a:t>
          </a:r>
        </a:p>
      </dgm:t>
    </dgm:pt>
    <dgm:pt modelId="{9518E520-E62C-48CF-82BC-CBD8AC8D7FA1}" type="par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4318C2F0-3FB0-462D-8BFF-1391C0C38E4E}" type="sib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EED5EB9-68E7-461E-A2C5-589E1F278CFB}">
      <dgm:prSet custT="1"/>
      <dgm:spPr/>
      <dgm:t>
        <a:bodyPr/>
        <a:lstStyle/>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gm:t>
    </dgm:pt>
    <dgm:pt modelId="{0802CAA2-2129-4897-9026-1345C821982F}" type="par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FBD9AC0-A314-4385-BF56-9E9B7282B5AC}" type="sib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FA5BA89F-20EA-43F4-B477-C16A1C20E43C}" type="pres">
      <dgm:prSet presAssocID="{8587D8D8-027B-4A20-851F-84D1EA0F9B7E}" presName="Name0" presStyleCnt="0">
        <dgm:presLayoutVars>
          <dgm:dir/>
          <dgm:resizeHandles val="exact"/>
        </dgm:presLayoutVars>
      </dgm:prSet>
      <dgm:spPr/>
    </dgm:pt>
    <dgm:pt modelId="{A075465C-2704-4113-BD5D-A1A66F899A06}" type="pres">
      <dgm:prSet presAssocID="{8587D8D8-027B-4A20-851F-84D1EA0F9B7E}" presName="arrow" presStyleLbl="bgShp" presStyleIdx="0" presStyleCnt="1"/>
      <dgm:spPr/>
    </dgm:pt>
    <dgm:pt modelId="{E4DB2774-9471-451A-AA5D-64CC5127AB64}" type="pres">
      <dgm:prSet presAssocID="{8587D8D8-027B-4A20-851F-84D1EA0F9B7E}" presName="points" presStyleCnt="0"/>
      <dgm:spPr/>
    </dgm:pt>
    <dgm:pt modelId="{D2D128AD-2A19-49E4-AFA8-88C7FF86B868}" type="pres">
      <dgm:prSet presAssocID="{6950ABA8-BDE2-4C1D-AC4D-D1030C01666C}" presName="compositeA" presStyleCnt="0"/>
      <dgm:spPr/>
    </dgm:pt>
    <dgm:pt modelId="{FAD99CE1-B383-41FF-8531-CAA83BC32020}" type="pres">
      <dgm:prSet presAssocID="{6950ABA8-BDE2-4C1D-AC4D-D1030C01666C}" presName="textA" presStyleLbl="revTx" presStyleIdx="0" presStyleCnt="6">
        <dgm:presLayoutVars>
          <dgm:bulletEnabled val="1"/>
        </dgm:presLayoutVars>
      </dgm:prSet>
      <dgm:spPr/>
    </dgm:pt>
    <dgm:pt modelId="{9496E182-2E5B-4279-ACE3-09C0226C5992}" type="pres">
      <dgm:prSet presAssocID="{6950ABA8-BDE2-4C1D-AC4D-D1030C01666C}" presName="circleA" presStyleLbl="node1" presStyleIdx="0" presStyleCnt="6"/>
      <dgm:spPr/>
    </dgm:pt>
    <dgm:pt modelId="{6EA83375-E2F9-4B23-9516-FA081DDD7590}" type="pres">
      <dgm:prSet presAssocID="{6950ABA8-BDE2-4C1D-AC4D-D1030C01666C}" presName="spaceA" presStyleCnt="0"/>
      <dgm:spPr/>
    </dgm:pt>
    <dgm:pt modelId="{B1D8B324-9199-4B5B-8C36-D1057A0E03E0}" type="pres">
      <dgm:prSet presAssocID="{BC3453A2-0947-479B-BA50-7E7AAD496110}" presName="space" presStyleCnt="0"/>
      <dgm:spPr/>
    </dgm:pt>
    <dgm:pt modelId="{7A4AA0BC-8DC9-4E38-A02F-1CA7353CC2A0}" type="pres">
      <dgm:prSet presAssocID="{6EED5EB9-68E7-461E-A2C5-589E1F278CFB}" presName="compositeB" presStyleCnt="0"/>
      <dgm:spPr/>
    </dgm:pt>
    <dgm:pt modelId="{87BF1A83-D981-4AFC-BD67-C2F462B58082}" type="pres">
      <dgm:prSet presAssocID="{6EED5EB9-68E7-461E-A2C5-589E1F278CFB}" presName="textB" presStyleLbl="revTx" presStyleIdx="1" presStyleCnt="6">
        <dgm:presLayoutVars>
          <dgm:bulletEnabled val="1"/>
        </dgm:presLayoutVars>
      </dgm:prSet>
      <dgm:spPr/>
    </dgm:pt>
    <dgm:pt modelId="{6C4ED1FF-FAC0-4447-8FCE-DD11C60FDA2D}" type="pres">
      <dgm:prSet presAssocID="{6EED5EB9-68E7-461E-A2C5-589E1F278CFB}" presName="circleB" presStyleLbl="node1" presStyleIdx="1" presStyleCnt="6"/>
      <dgm:spPr/>
    </dgm:pt>
    <dgm:pt modelId="{AE368887-35E8-4CC1-B6BD-64136F214376}" type="pres">
      <dgm:prSet presAssocID="{6EED5EB9-68E7-461E-A2C5-589E1F278CFB}" presName="spaceB" presStyleCnt="0"/>
      <dgm:spPr/>
    </dgm:pt>
    <dgm:pt modelId="{956366DE-5737-4824-B09C-02C48AF2305E}" type="pres">
      <dgm:prSet presAssocID="{BFBD9AC0-A314-4385-BF56-9E9B7282B5AC}" presName="space" presStyleCnt="0"/>
      <dgm:spPr/>
    </dgm:pt>
    <dgm:pt modelId="{9B3A0431-931D-41F2-8E29-91F2B153FA05}" type="pres">
      <dgm:prSet presAssocID="{5692B524-751F-4B0E-88DC-27B08E74FB55}" presName="compositeA" presStyleCnt="0"/>
      <dgm:spPr/>
    </dgm:pt>
    <dgm:pt modelId="{AB31AC81-6EB5-41C3-B5DA-23B0179E08CC}" type="pres">
      <dgm:prSet presAssocID="{5692B524-751F-4B0E-88DC-27B08E74FB55}" presName="textA" presStyleLbl="revTx" presStyleIdx="2" presStyleCnt="6">
        <dgm:presLayoutVars>
          <dgm:bulletEnabled val="1"/>
        </dgm:presLayoutVars>
      </dgm:prSet>
      <dgm:spPr/>
    </dgm:pt>
    <dgm:pt modelId="{04E37ED9-F705-457C-AC7B-56326429449D}" type="pres">
      <dgm:prSet presAssocID="{5692B524-751F-4B0E-88DC-27B08E74FB55}" presName="circleA" presStyleLbl="node1" presStyleIdx="2" presStyleCnt="6"/>
      <dgm:spPr/>
    </dgm:pt>
    <dgm:pt modelId="{9351DE12-D547-4706-9114-0D18D7CA37BD}" type="pres">
      <dgm:prSet presAssocID="{5692B524-751F-4B0E-88DC-27B08E74FB55}" presName="spaceA" presStyleCnt="0"/>
      <dgm:spPr/>
    </dgm:pt>
    <dgm:pt modelId="{625DF7D7-4333-465A-9E79-41D7D3EF6646}" type="pres">
      <dgm:prSet presAssocID="{9F8964FD-9FEB-49A9-B39D-F3B1A1DBEB82}" presName="space" presStyleCnt="0"/>
      <dgm:spPr/>
    </dgm:pt>
    <dgm:pt modelId="{F537C097-A7EA-4580-B14F-CC4802F4908C}" type="pres">
      <dgm:prSet presAssocID="{542A3DA7-4395-4EEB-B1CC-3F4AFA081052}" presName="compositeB" presStyleCnt="0"/>
      <dgm:spPr/>
    </dgm:pt>
    <dgm:pt modelId="{3C3B2223-1908-4085-95E0-C69D89395AC6}" type="pres">
      <dgm:prSet presAssocID="{542A3DA7-4395-4EEB-B1CC-3F4AFA081052}" presName="textB" presStyleLbl="revTx" presStyleIdx="3" presStyleCnt="6">
        <dgm:presLayoutVars>
          <dgm:bulletEnabled val="1"/>
        </dgm:presLayoutVars>
      </dgm:prSet>
      <dgm:spPr/>
    </dgm:pt>
    <dgm:pt modelId="{568DD6DD-EA32-476B-9D29-47632175416E}" type="pres">
      <dgm:prSet presAssocID="{542A3DA7-4395-4EEB-B1CC-3F4AFA081052}" presName="circleB" presStyleLbl="node1" presStyleIdx="3" presStyleCnt="6"/>
      <dgm:spPr/>
    </dgm:pt>
    <dgm:pt modelId="{4CBC9043-AED4-424F-BEDC-BFAC5D980FED}" type="pres">
      <dgm:prSet presAssocID="{542A3DA7-4395-4EEB-B1CC-3F4AFA081052}" presName="spaceB" presStyleCnt="0"/>
      <dgm:spPr/>
    </dgm:pt>
    <dgm:pt modelId="{A5A1376C-011D-4CA8-A601-C0EDF716724D}" type="pres">
      <dgm:prSet presAssocID="{803C391F-0CB7-4025-901B-4D33DB42D22C}" presName="space" presStyleCnt="0"/>
      <dgm:spPr/>
    </dgm:pt>
    <dgm:pt modelId="{40FAF63D-FDC7-4C95-84F9-C246BD5F23AA}" type="pres">
      <dgm:prSet presAssocID="{AB744BA7-84E0-4ACF-ABF8-1D2879829093}" presName="compositeA" presStyleCnt="0"/>
      <dgm:spPr/>
    </dgm:pt>
    <dgm:pt modelId="{1CEEC08E-C6AD-4C0A-A6F9-8873628261CE}" type="pres">
      <dgm:prSet presAssocID="{AB744BA7-84E0-4ACF-ABF8-1D2879829093}" presName="textA" presStyleLbl="revTx" presStyleIdx="4" presStyleCnt="6">
        <dgm:presLayoutVars>
          <dgm:bulletEnabled val="1"/>
        </dgm:presLayoutVars>
      </dgm:prSet>
      <dgm:spPr/>
    </dgm:pt>
    <dgm:pt modelId="{871693ED-AE76-45B1-BB2D-8660E0007E18}" type="pres">
      <dgm:prSet presAssocID="{AB744BA7-84E0-4ACF-ABF8-1D2879829093}" presName="circleA" presStyleLbl="node1" presStyleIdx="4" presStyleCnt="6"/>
      <dgm:spPr/>
    </dgm:pt>
    <dgm:pt modelId="{57217DE0-7454-48E0-83EA-EB172D29A94A}" type="pres">
      <dgm:prSet presAssocID="{AB744BA7-84E0-4ACF-ABF8-1D2879829093}" presName="spaceA" presStyleCnt="0"/>
      <dgm:spPr/>
    </dgm:pt>
    <dgm:pt modelId="{08DF3D19-42AF-459F-8FBF-F1FDAEEF289F}" type="pres">
      <dgm:prSet presAssocID="{67288F7B-D9ED-46C9-9BC9-7480A6296F25}" presName="space" presStyleCnt="0"/>
      <dgm:spPr/>
    </dgm:pt>
    <dgm:pt modelId="{342C416F-EB95-49CD-AC63-16B0DF55876C}" type="pres">
      <dgm:prSet presAssocID="{C398D0F2-9BFE-431A-A70C-A628F11347FF}" presName="compositeB" presStyleCnt="0"/>
      <dgm:spPr/>
    </dgm:pt>
    <dgm:pt modelId="{C226C967-9DC7-4714-BDFB-A3CA4D654191}" type="pres">
      <dgm:prSet presAssocID="{C398D0F2-9BFE-431A-A70C-A628F11347FF}" presName="textB" presStyleLbl="revTx" presStyleIdx="5" presStyleCnt="6">
        <dgm:presLayoutVars>
          <dgm:bulletEnabled val="1"/>
        </dgm:presLayoutVars>
      </dgm:prSet>
      <dgm:spPr/>
    </dgm:pt>
    <dgm:pt modelId="{4FE9E723-30C9-400A-B9D3-1E34263F4AA1}" type="pres">
      <dgm:prSet presAssocID="{C398D0F2-9BFE-431A-A70C-A628F11347FF}" presName="circleB" presStyleLbl="node1" presStyleIdx="5" presStyleCnt="6"/>
      <dgm:spPr/>
    </dgm:pt>
    <dgm:pt modelId="{560271B9-7772-4A54-AE2E-C9299789FFC1}" type="pres">
      <dgm:prSet presAssocID="{C398D0F2-9BFE-431A-A70C-A628F11347FF}" presName="spaceB" presStyleCnt="0"/>
      <dgm:spPr/>
    </dgm:pt>
  </dgm:ptLst>
  <dgm:cxnLst>
    <dgm:cxn modelId="{F4F29901-A106-4D29-8ED6-376CEE73D1A5}" type="presOf" srcId="{6EED5EB9-68E7-461E-A2C5-589E1F278CFB}" destId="{87BF1A83-D981-4AFC-BD67-C2F462B58082}" srcOrd="0" destOrd="0" presId="urn:microsoft.com/office/officeart/2005/8/layout/hProcess11"/>
    <dgm:cxn modelId="{0A795C05-866B-41B5-8D36-DCC8582F201F}" srcId="{8587D8D8-027B-4A20-851F-84D1EA0F9B7E}" destId="{5692B524-751F-4B0E-88DC-27B08E74FB55}" srcOrd="2" destOrd="0" parTransId="{8FF9B115-8E05-4E5F-B237-EED084134B96}" sibTransId="{9F8964FD-9FEB-49A9-B39D-F3B1A1DBEB82}"/>
    <dgm:cxn modelId="{294EFA19-B847-4458-9261-C1B38FDFF524}" type="presOf" srcId="{8587D8D8-027B-4A20-851F-84D1EA0F9B7E}" destId="{FA5BA89F-20EA-43F4-B477-C16A1C20E43C}" srcOrd="0" destOrd="0" presId="urn:microsoft.com/office/officeart/2005/8/layout/hProcess11"/>
    <dgm:cxn modelId="{B44EE93E-DB5F-427D-8276-29961A1172F5}" srcId="{8587D8D8-027B-4A20-851F-84D1EA0F9B7E}" destId="{6EED5EB9-68E7-461E-A2C5-589E1F278CFB}" srcOrd="1" destOrd="0" parTransId="{0802CAA2-2129-4897-9026-1345C821982F}" sibTransId="{BFBD9AC0-A314-4385-BF56-9E9B7282B5AC}"/>
    <dgm:cxn modelId="{690B9D71-F217-434C-BB53-9553485BE67C}" type="presOf" srcId="{542A3DA7-4395-4EEB-B1CC-3F4AFA081052}" destId="{3C3B2223-1908-4085-95E0-C69D89395AC6}" srcOrd="0" destOrd="0" presId="urn:microsoft.com/office/officeart/2005/8/layout/hProcess11"/>
    <dgm:cxn modelId="{DAD4DF75-280D-4AA2-8113-0C9AC8D10718}" srcId="{8587D8D8-027B-4A20-851F-84D1EA0F9B7E}" destId="{542A3DA7-4395-4EEB-B1CC-3F4AFA081052}" srcOrd="3" destOrd="0" parTransId="{83DF66B6-8368-4112-8905-47458DE99A39}" sibTransId="{803C391F-0CB7-4025-901B-4D33DB42D22C}"/>
    <dgm:cxn modelId="{DC7F178C-DDF9-4061-9632-0EEB9B45AC8A}" type="presOf" srcId="{C398D0F2-9BFE-431A-A70C-A628F11347FF}" destId="{C226C967-9DC7-4714-BDFB-A3CA4D654191}" srcOrd="0" destOrd="0" presId="urn:microsoft.com/office/officeart/2005/8/layout/hProcess11"/>
    <dgm:cxn modelId="{F8C128A9-C922-4C90-B61E-B864CE0BD769}" type="presOf" srcId="{AB744BA7-84E0-4ACF-ABF8-1D2879829093}" destId="{1CEEC08E-C6AD-4C0A-A6F9-8873628261CE}" srcOrd="0" destOrd="0" presId="urn:microsoft.com/office/officeart/2005/8/layout/hProcess11"/>
    <dgm:cxn modelId="{A6D9AEC4-A657-425C-92D3-0F9F68261F94}" srcId="{8587D8D8-027B-4A20-851F-84D1EA0F9B7E}" destId="{C398D0F2-9BFE-431A-A70C-A628F11347FF}" srcOrd="5" destOrd="0" parTransId="{9518E520-E62C-48CF-82BC-CBD8AC8D7FA1}" sibTransId="{4318C2F0-3FB0-462D-8BFF-1391C0C38E4E}"/>
    <dgm:cxn modelId="{D4700DC9-DE9F-4E45-A777-ED195AAFE0D2}" srcId="{8587D8D8-027B-4A20-851F-84D1EA0F9B7E}" destId="{6950ABA8-BDE2-4C1D-AC4D-D1030C01666C}" srcOrd="0" destOrd="0" parTransId="{3ABFF2E2-4EAD-440A-96C5-D118E08AC486}" sibTransId="{BC3453A2-0947-479B-BA50-7E7AAD496110}"/>
    <dgm:cxn modelId="{07490EDB-6DDE-40AD-89D7-39BE630D7C54}" type="presOf" srcId="{5692B524-751F-4B0E-88DC-27B08E74FB55}" destId="{AB31AC81-6EB5-41C3-B5DA-23B0179E08CC}" srcOrd="0" destOrd="0" presId="urn:microsoft.com/office/officeart/2005/8/layout/hProcess11"/>
    <dgm:cxn modelId="{CA0434DB-3DCA-4B10-89CB-69A49644E315}" srcId="{8587D8D8-027B-4A20-851F-84D1EA0F9B7E}" destId="{AB744BA7-84E0-4ACF-ABF8-1D2879829093}" srcOrd="4" destOrd="0" parTransId="{0A877F09-C15D-4C42-98D9-F37DADBAFB8B}" sibTransId="{67288F7B-D9ED-46C9-9BC9-7480A6296F25}"/>
    <dgm:cxn modelId="{A23EA9FC-2981-4A7C-84AC-F9B14778618D}" type="presOf" srcId="{6950ABA8-BDE2-4C1D-AC4D-D1030C01666C}" destId="{FAD99CE1-B383-41FF-8531-CAA83BC32020}" srcOrd="0" destOrd="0" presId="urn:microsoft.com/office/officeart/2005/8/layout/hProcess11"/>
    <dgm:cxn modelId="{AF93890A-D2DC-4A7B-B40A-B992F1857914}" type="presParOf" srcId="{FA5BA89F-20EA-43F4-B477-C16A1C20E43C}" destId="{A075465C-2704-4113-BD5D-A1A66F899A06}" srcOrd="0" destOrd="0" presId="urn:microsoft.com/office/officeart/2005/8/layout/hProcess11"/>
    <dgm:cxn modelId="{FA396E10-B628-47D2-8C3B-8EAF850FA72D}" type="presParOf" srcId="{FA5BA89F-20EA-43F4-B477-C16A1C20E43C}" destId="{E4DB2774-9471-451A-AA5D-64CC5127AB64}" srcOrd="1" destOrd="0" presId="urn:microsoft.com/office/officeart/2005/8/layout/hProcess11"/>
    <dgm:cxn modelId="{775BFAA4-C43B-42CF-B132-E048E6FE4856}" type="presParOf" srcId="{E4DB2774-9471-451A-AA5D-64CC5127AB64}" destId="{D2D128AD-2A19-49E4-AFA8-88C7FF86B868}" srcOrd="0" destOrd="0" presId="urn:microsoft.com/office/officeart/2005/8/layout/hProcess11"/>
    <dgm:cxn modelId="{04AA6C06-8280-434A-A721-AB70AE831B7C}" type="presParOf" srcId="{D2D128AD-2A19-49E4-AFA8-88C7FF86B868}" destId="{FAD99CE1-B383-41FF-8531-CAA83BC32020}" srcOrd="0" destOrd="0" presId="urn:microsoft.com/office/officeart/2005/8/layout/hProcess11"/>
    <dgm:cxn modelId="{65ABFF43-E040-4360-AC92-612B1C51C842}" type="presParOf" srcId="{D2D128AD-2A19-49E4-AFA8-88C7FF86B868}" destId="{9496E182-2E5B-4279-ACE3-09C0226C5992}" srcOrd="1" destOrd="0" presId="urn:microsoft.com/office/officeart/2005/8/layout/hProcess11"/>
    <dgm:cxn modelId="{DCF05321-A914-44AC-9C8B-1BBE5A7AB3EB}" type="presParOf" srcId="{D2D128AD-2A19-49E4-AFA8-88C7FF86B868}" destId="{6EA83375-E2F9-4B23-9516-FA081DDD7590}" srcOrd="2" destOrd="0" presId="urn:microsoft.com/office/officeart/2005/8/layout/hProcess11"/>
    <dgm:cxn modelId="{7DC366FB-A71D-4FE5-9F9A-625A0E8E9D29}" type="presParOf" srcId="{E4DB2774-9471-451A-AA5D-64CC5127AB64}" destId="{B1D8B324-9199-4B5B-8C36-D1057A0E03E0}" srcOrd="1" destOrd="0" presId="urn:microsoft.com/office/officeart/2005/8/layout/hProcess11"/>
    <dgm:cxn modelId="{E2ABC561-522F-40F3-B298-48787361B527}" type="presParOf" srcId="{E4DB2774-9471-451A-AA5D-64CC5127AB64}" destId="{7A4AA0BC-8DC9-4E38-A02F-1CA7353CC2A0}" srcOrd="2" destOrd="0" presId="urn:microsoft.com/office/officeart/2005/8/layout/hProcess11"/>
    <dgm:cxn modelId="{525E052E-95DF-4AB7-B88D-D3220DA09DF9}" type="presParOf" srcId="{7A4AA0BC-8DC9-4E38-A02F-1CA7353CC2A0}" destId="{87BF1A83-D981-4AFC-BD67-C2F462B58082}" srcOrd="0" destOrd="0" presId="urn:microsoft.com/office/officeart/2005/8/layout/hProcess11"/>
    <dgm:cxn modelId="{EEF93FA0-C9DD-4959-BAA7-10FF53A0240B}" type="presParOf" srcId="{7A4AA0BC-8DC9-4E38-A02F-1CA7353CC2A0}" destId="{6C4ED1FF-FAC0-4447-8FCE-DD11C60FDA2D}" srcOrd="1" destOrd="0" presId="urn:microsoft.com/office/officeart/2005/8/layout/hProcess11"/>
    <dgm:cxn modelId="{1846F9B1-C468-4B1D-BBAB-0DDD6BEA4649}" type="presParOf" srcId="{7A4AA0BC-8DC9-4E38-A02F-1CA7353CC2A0}" destId="{AE368887-35E8-4CC1-B6BD-64136F214376}" srcOrd="2" destOrd="0" presId="urn:microsoft.com/office/officeart/2005/8/layout/hProcess11"/>
    <dgm:cxn modelId="{FA47CE9E-3FD0-4F4A-A120-FD7E61EF82CD}" type="presParOf" srcId="{E4DB2774-9471-451A-AA5D-64CC5127AB64}" destId="{956366DE-5737-4824-B09C-02C48AF2305E}" srcOrd="3" destOrd="0" presId="urn:microsoft.com/office/officeart/2005/8/layout/hProcess11"/>
    <dgm:cxn modelId="{70D058D5-4945-4424-8414-1D3297AAAF8D}" type="presParOf" srcId="{E4DB2774-9471-451A-AA5D-64CC5127AB64}" destId="{9B3A0431-931D-41F2-8E29-91F2B153FA05}" srcOrd="4" destOrd="0" presId="urn:microsoft.com/office/officeart/2005/8/layout/hProcess11"/>
    <dgm:cxn modelId="{53456300-6051-4CD2-8979-D9C7EA3729F2}" type="presParOf" srcId="{9B3A0431-931D-41F2-8E29-91F2B153FA05}" destId="{AB31AC81-6EB5-41C3-B5DA-23B0179E08CC}" srcOrd="0" destOrd="0" presId="urn:microsoft.com/office/officeart/2005/8/layout/hProcess11"/>
    <dgm:cxn modelId="{C5FDF3AF-695F-4FBA-BA1B-3BBDA312279A}" type="presParOf" srcId="{9B3A0431-931D-41F2-8E29-91F2B153FA05}" destId="{04E37ED9-F705-457C-AC7B-56326429449D}" srcOrd="1" destOrd="0" presId="urn:microsoft.com/office/officeart/2005/8/layout/hProcess11"/>
    <dgm:cxn modelId="{F8748C7D-A6FC-48AE-A94A-A2E36B419FC4}" type="presParOf" srcId="{9B3A0431-931D-41F2-8E29-91F2B153FA05}" destId="{9351DE12-D547-4706-9114-0D18D7CA37BD}" srcOrd="2" destOrd="0" presId="urn:microsoft.com/office/officeart/2005/8/layout/hProcess11"/>
    <dgm:cxn modelId="{5C7FB29A-85DD-4159-8478-B971E7658639}" type="presParOf" srcId="{E4DB2774-9471-451A-AA5D-64CC5127AB64}" destId="{625DF7D7-4333-465A-9E79-41D7D3EF6646}" srcOrd="5" destOrd="0" presId="urn:microsoft.com/office/officeart/2005/8/layout/hProcess11"/>
    <dgm:cxn modelId="{F0BA089C-AFEA-4B6E-91D4-5B1DEBA756FB}" type="presParOf" srcId="{E4DB2774-9471-451A-AA5D-64CC5127AB64}" destId="{F537C097-A7EA-4580-B14F-CC4802F4908C}" srcOrd="6" destOrd="0" presId="urn:microsoft.com/office/officeart/2005/8/layout/hProcess11"/>
    <dgm:cxn modelId="{780B04FB-79BF-4A14-9E66-0431590BCAB8}" type="presParOf" srcId="{F537C097-A7EA-4580-B14F-CC4802F4908C}" destId="{3C3B2223-1908-4085-95E0-C69D89395AC6}" srcOrd="0" destOrd="0" presId="urn:microsoft.com/office/officeart/2005/8/layout/hProcess11"/>
    <dgm:cxn modelId="{2F1EC633-9A8A-4180-8872-3C44E97B001E}" type="presParOf" srcId="{F537C097-A7EA-4580-B14F-CC4802F4908C}" destId="{568DD6DD-EA32-476B-9D29-47632175416E}" srcOrd="1" destOrd="0" presId="urn:microsoft.com/office/officeart/2005/8/layout/hProcess11"/>
    <dgm:cxn modelId="{F61C87E5-C294-4614-8F51-7A2E1E6A4A10}" type="presParOf" srcId="{F537C097-A7EA-4580-B14F-CC4802F4908C}" destId="{4CBC9043-AED4-424F-BEDC-BFAC5D980FED}" srcOrd="2" destOrd="0" presId="urn:microsoft.com/office/officeart/2005/8/layout/hProcess11"/>
    <dgm:cxn modelId="{CB207B43-093C-418B-B94E-82FA4F156884}" type="presParOf" srcId="{E4DB2774-9471-451A-AA5D-64CC5127AB64}" destId="{A5A1376C-011D-4CA8-A601-C0EDF716724D}" srcOrd="7" destOrd="0" presId="urn:microsoft.com/office/officeart/2005/8/layout/hProcess11"/>
    <dgm:cxn modelId="{0A02BA80-3C11-4B57-AE9C-E937EE03677D}" type="presParOf" srcId="{E4DB2774-9471-451A-AA5D-64CC5127AB64}" destId="{40FAF63D-FDC7-4C95-84F9-C246BD5F23AA}" srcOrd="8" destOrd="0" presId="urn:microsoft.com/office/officeart/2005/8/layout/hProcess11"/>
    <dgm:cxn modelId="{DC61D42F-7063-4A11-B9D9-380E6872675B}" type="presParOf" srcId="{40FAF63D-FDC7-4C95-84F9-C246BD5F23AA}" destId="{1CEEC08E-C6AD-4C0A-A6F9-8873628261CE}" srcOrd="0" destOrd="0" presId="urn:microsoft.com/office/officeart/2005/8/layout/hProcess11"/>
    <dgm:cxn modelId="{20E525C2-8F44-4123-BD2A-5974780B3FEB}" type="presParOf" srcId="{40FAF63D-FDC7-4C95-84F9-C246BD5F23AA}" destId="{871693ED-AE76-45B1-BB2D-8660E0007E18}" srcOrd="1" destOrd="0" presId="urn:microsoft.com/office/officeart/2005/8/layout/hProcess11"/>
    <dgm:cxn modelId="{25A76701-38C4-44A1-AFAE-F920C626E631}" type="presParOf" srcId="{40FAF63D-FDC7-4C95-84F9-C246BD5F23AA}" destId="{57217DE0-7454-48E0-83EA-EB172D29A94A}" srcOrd="2" destOrd="0" presId="urn:microsoft.com/office/officeart/2005/8/layout/hProcess11"/>
    <dgm:cxn modelId="{09D51627-ED91-4FF3-B9E9-B918220F64FA}" type="presParOf" srcId="{E4DB2774-9471-451A-AA5D-64CC5127AB64}" destId="{08DF3D19-42AF-459F-8FBF-F1FDAEEF289F}" srcOrd="9" destOrd="0" presId="urn:microsoft.com/office/officeart/2005/8/layout/hProcess11"/>
    <dgm:cxn modelId="{014F67CA-36DE-4939-919B-69A701D979C3}" type="presParOf" srcId="{E4DB2774-9471-451A-AA5D-64CC5127AB64}" destId="{342C416F-EB95-49CD-AC63-16B0DF55876C}" srcOrd="10" destOrd="0" presId="urn:microsoft.com/office/officeart/2005/8/layout/hProcess11"/>
    <dgm:cxn modelId="{4C1304CB-6950-4DDB-9FC9-45D26A97B108}" type="presParOf" srcId="{342C416F-EB95-49CD-AC63-16B0DF55876C}" destId="{C226C967-9DC7-4714-BDFB-A3CA4D654191}" srcOrd="0" destOrd="0" presId="urn:microsoft.com/office/officeart/2005/8/layout/hProcess11"/>
    <dgm:cxn modelId="{9B91FAC0-C41B-48F9-9397-4C28F25282BE}" type="presParOf" srcId="{342C416F-EB95-49CD-AC63-16B0DF55876C}" destId="{4FE9E723-30C9-400A-B9D3-1E34263F4AA1}" srcOrd="1" destOrd="0" presId="urn:microsoft.com/office/officeart/2005/8/layout/hProcess11"/>
    <dgm:cxn modelId="{45B3B236-24BD-4C9E-B17D-8379DE5AB474}" type="presParOf" srcId="{342C416F-EB95-49CD-AC63-16B0DF55876C}" destId="{560271B9-7772-4A54-AE2E-C9299789FFC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698513-CA73-418B-BF70-3C0420121FAC}" type="doc">
      <dgm:prSet loTypeId="urn:microsoft.com/office/officeart/2005/8/layout/hierarchy3" loCatId="hierarchy" qsTypeId="urn:microsoft.com/office/officeart/2005/8/quickstyle/simple1" qsCatId="simple" csTypeId="urn:microsoft.com/office/officeart/2005/8/colors/accent2_2" csCatId="accent2" phldr="1"/>
      <dgm:spPr/>
      <dgm:t>
        <a:bodyPr/>
        <a:lstStyle/>
        <a:p>
          <a:endParaRPr lang="en-US"/>
        </a:p>
      </dgm:t>
    </dgm:pt>
    <dgm:pt modelId="{2FDA4739-8AF6-4DBC-BFAC-B7DA55F2719F}">
      <dgm:prSet phldrT="[Text]"/>
      <dgm:spPr>
        <a:solidFill>
          <a:srgbClr val="3D728A"/>
        </a:solidFill>
      </dgm:spPr>
      <dgm:t>
        <a:bodyPr/>
        <a:lstStyle/>
        <a:p>
          <a:r>
            <a:rPr lang="en-US"/>
            <a:t>New AC Only</a:t>
          </a:r>
        </a:p>
      </dgm:t>
    </dgm:pt>
    <dgm:pt modelId="{7658DCE3-C68F-4A19-80EB-545FF55781F0}" type="parTrans" cxnId="{35848010-965F-4023-9367-9CEBC2C370AF}">
      <dgm:prSet/>
      <dgm:spPr/>
      <dgm:t>
        <a:bodyPr/>
        <a:lstStyle/>
        <a:p>
          <a:endParaRPr lang="en-US"/>
        </a:p>
      </dgm:t>
    </dgm:pt>
    <dgm:pt modelId="{3F4AB118-749D-4F54-B970-DEF46C5A5D84}" type="sibTrans" cxnId="{35848010-965F-4023-9367-9CEBC2C370AF}">
      <dgm:prSet/>
      <dgm:spPr/>
      <dgm:t>
        <a:bodyPr/>
        <a:lstStyle/>
        <a:p>
          <a:endParaRPr lang="en-US"/>
        </a:p>
      </dgm:t>
    </dgm:pt>
    <dgm:pt modelId="{D1FA3A52-991F-41B2-9CBB-98D09B0E90E9}">
      <dgm:prSet phldrT="[Text]" custT="1"/>
      <dgm:spPr>
        <a:noFill/>
      </dgm:spPr>
      <dgm:t>
        <a:bodyPr/>
        <a:lstStyle/>
        <a:p>
          <a:r>
            <a:rPr lang="en-US" sz="1600"/>
            <a:t>Duct Sealing: </a:t>
          </a:r>
          <a:br>
            <a:rPr lang="en-US" sz="1600"/>
          </a:br>
          <a:r>
            <a:rPr lang="en-US" sz="1600"/>
            <a:t>10% or RA Path</a:t>
          </a:r>
        </a:p>
      </dgm:t>
    </dgm:pt>
    <dgm:pt modelId="{CF33426D-9473-416F-86D6-989FB5C7808B}" type="parTrans" cxnId="{5A9B4C5F-C026-4862-8EBE-49E6F512FE1C}">
      <dgm:prSet/>
      <dgm:spPr/>
      <dgm:t>
        <a:bodyPr/>
        <a:lstStyle/>
        <a:p>
          <a:endParaRPr lang="en-US" sz="1600"/>
        </a:p>
      </dgm:t>
    </dgm:pt>
    <dgm:pt modelId="{9B03BB0C-32A9-4A80-A975-BDDA0D4F284E}" type="sibTrans" cxnId="{5A9B4C5F-C026-4862-8EBE-49E6F512FE1C}">
      <dgm:prSet/>
      <dgm:spPr/>
      <dgm:t>
        <a:bodyPr/>
        <a:lstStyle/>
        <a:p>
          <a:endParaRPr lang="en-US"/>
        </a:p>
      </dgm:t>
    </dgm:pt>
    <dgm:pt modelId="{8C909731-FED1-4728-AEFF-BC03FEA49C8D}">
      <dgm:prSet phldrT="[Text]"/>
      <dgm:spPr>
        <a:solidFill>
          <a:srgbClr val="2A4F60"/>
        </a:solidFill>
      </dgm:spPr>
      <dgm:t>
        <a:bodyPr/>
        <a:lstStyle/>
        <a:p>
          <a:pPr>
            <a:lnSpc>
              <a:spcPct val="100000"/>
            </a:lnSpc>
          </a:pPr>
          <a:r>
            <a:rPr lang="en-US"/>
            <a:t>New AC/Furnace and </a:t>
          </a:r>
          <a:br>
            <a:rPr lang="en-US"/>
          </a:br>
          <a:r>
            <a:rPr lang="en-US"/>
            <a:t>New Ducts</a:t>
          </a:r>
        </a:p>
      </dgm:t>
    </dgm:pt>
    <dgm:pt modelId="{76218310-5189-4409-9127-734316B8D6F3}" type="parTrans" cxnId="{A582DF1F-9C72-48AD-A004-78089E705826}">
      <dgm:prSet/>
      <dgm:spPr/>
      <dgm:t>
        <a:bodyPr/>
        <a:lstStyle/>
        <a:p>
          <a:endParaRPr lang="en-US"/>
        </a:p>
      </dgm:t>
    </dgm:pt>
    <dgm:pt modelId="{CACC53A4-7C55-4173-9528-56175833866B}" type="sibTrans" cxnId="{A582DF1F-9C72-48AD-A004-78089E705826}">
      <dgm:prSet/>
      <dgm:spPr/>
      <dgm:t>
        <a:bodyPr/>
        <a:lstStyle/>
        <a:p>
          <a:endParaRPr lang="en-US"/>
        </a:p>
      </dgm:t>
    </dgm:pt>
    <dgm:pt modelId="{ACE79889-4BAC-4BEC-B08A-F76C6A4BBDED}">
      <dgm:prSet phldrT="[Text]" custT="1"/>
      <dgm:spPr>
        <a:noFill/>
        <a:ln>
          <a:solidFill>
            <a:srgbClr val="2D5465"/>
          </a:solidFill>
        </a:ln>
      </dgm:spPr>
      <dgm:t>
        <a:bodyPr/>
        <a:lstStyle/>
        <a:p>
          <a:r>
            <a:rPr lang="en-US" sz="1600"/>
            <a:t>Duct Sealing: 5%</a:t>
          </a:r>
        </a:p>
      </dgm:t>
    </dgm:pt>
    <dgm:pt modelId="{BEBB1BDF-BD04-4B7D-8551-EC58A0DFCBB3}" type="parTrans" cxnId="{61817D50-E3EA-4040-A6D7-A34D9BE1383E}">
      <dgm:prSet/>
      <dgm:spPr/>
      <dgm:t>
        <a:bodyPr/>
        <a:lstStyle/>
        <a:p>
          <a:endParaRPr lang="en-US" sz="1600"/>
        </a:p>
      </dgm:t>
    </dgm:pt>
    <dgm:pt modelId="{9F4AB2A1-E2F4-44A4-ACB8-34A214964561}" type="sibTrans" cxnId="{61817D50-E3EA-4040-A6D7-A34D9BE1383E}">
      <dgm:prSet/>
      <dgm:spPr/>
      <dgm:t>
        <a:bodyPr/>
        <a:lstStyle/>
        <a:p>
          <a:endParaRPr lang="en-US"/>
        </a:p>
      </dgm:t>
    </dgm:pt>
    <dgm:pt modelId="{204E37D2-E08E-4AF9-AEE7-8AF852B4E7E0}">
      <dgm:prSet phldrT="[Text]" custT="1"/>
      <dgm:spPr>
        <a:noFill/>
      </dgm:spPr>
      <dgm:t>
        <a:bodyPr/>
        <a:lstStyle/>
        <a:p>
          <a:r>
            <a:rPr lang="en-US" sz="1600"/>
            <a:t>Airflow: </a:t>
          </a:r>
          <a:br>
            <a:rPr lang="en-US" sz="1600"/>
          </a:br>
          <a:r>
            <a:rPr lang="en-US" sz="1600"/>
            <a:t>300 CFM/ton or RA Path</a:t>
          </a:r>
        </a:p>
      </dgm:t>
    </dgm:pt>
    <dgm:pt modelId="{F7EB3FD1-E18D-412B-91E2-92AFFD13B840}" type="parTrans" cxnId="{EA04A3C1-1855-49FC-8DFE-F94B4BA4F961}">
      <dgm:prSet/>
      <dgm:spPr/>
      <dgm:t>
        <a:bodyPr/>
        <a:lstStyle/>
        <a:p>
          <a:endParaRPr lang="en-US" sz="1600"/>
        </a:p>
      </dgm:t>
    </dgm:pt>
    <dgm:pt modelId="{A2C17DDA-F4B6-4C5F-AEEF-1281A2F8712A}" type="sibTrans" cxnId="{EA04A3C1-1855-49FC-8DFE-F94B4BA4F961}">
      <dgm:prSet/>
      <dgm:spPr/>
      <dgm:t>
        <a:bodyPr/>
        <a:lstStyle/>
        <a:p>
          <a:endParaRPr lang="en-US"/>
        </a:p>
      </dgm:t>
    </dgm:pt>
    <dgm:pt modelId="{1055DD51-D532-462A-8A7C-B06ADD328652}">
      <dgm:prSet phldrT="[Text]" custT="1"/>
      <dgm:spPr>
        <a:solidFill>
          <a:schemeClr val="accent2">
            <a:lumMod val="20000"/>
            <a:lumOff val="80000"/>
          </a:schemeClr>
        </a:solidFill>
        <a:ln w="38100">
          <a:solidFill>
            <a:srgbClr val="2D5465"/>
          </a:solidFill>
        </a:ln>
      </dgm:spPr>
      <dgm:t>
        <a:bodyPr/>
        <a:lstStyle/>
        <a:p>
          <a:r>
            <a:rPr lang="en-US" sz="1600"/>
            <a:t>Fan Efficacy: </a:t>
          </a:r>
          <a:br>
            <a:rPr lang="en-US" sz="1600"/>
          </a:br>
          <a:r>
            <a:rPr lang="en-US" sz="1600"/>
            <a:t>0.45 W/CFM or RA Path</a:t>
          </a:r>
        </a:p>
      </dgm:t>
    </dgm:pt>
    <dgm:pt modelId="{7C49CF7A-D07D-44A0-A286-6FB470E0CDCD}" type="parTrans" cxnId="{2AB5417B-C815-4CAC-BF25-0BD5623D2564}">
      <dgm:prSet/>
      <dgm:spPr/>
      <dgm:t>
        <a:bodyPr/>
        <a:lstStyle/>
        <a:p>
          <a:endParaRPr lang="en-US" sz="1600"/>
        </a:p>
      </dgm:t>
    </dgm:pt>
    <dgm:pt modelId="{F4C13683-1757-49E8-90F2-D161134D761E}" type="sibTrans" cxnId="{2AB5417B-C815-4CAC-BF25-0BD5623D2564}">
      <dgm:prSet/>
      <dgm:spPr/>
      <dgm:t>
        <a:bodyPr/>
        <a:lstStyle/>
        <a:p>
          <a:endParaRPr lang="en-US"/>
        </a:p>
      </dgm:t>
    </dgm:pt>
    <dgm:pt modelId="{6498907B-27A9-44FC-90F0-8DDC57B1338D}">
      <dgm:prSet phldrT="[Text]" custT="1"/>
      <dgm:spPr>
        <a:gradFill rotWithShape="0">
          <a:gsLst>
            <a:gs pos="0">
              <a:schemeClr val="bg1"/>
            </a:gs>
            <a:gs pos="40000">
              <a:schemeClr val="bg1"/>
            </a:gs>
            <a:gs pos="75000">
              <a:srgbClr val="9AC1D2"/>
            </a:gs>
            <a:gs pos="100000">
              <a:srgbClr val="437D98"/>
            </a:gs>
          </a:gsLst>
          <a:lin ang="10800000" scaled="1"/>
        </a:gradFill>
        <a:ln w="38100">
          <a:solidFill>
            <a:srgbClr val="2D5465"/>
          </a:solidFill>
        </a:ln>
      </dgm:spPr>
      <dgm:t>
        <a:bodyPr/>
        <a:lstStyle/>
        <a:p>
          <a:r>
            <a:rPr lang="en-US" sz="1600"/>
            <a:t>Ref Charge</a:t>
          </a:r>
        </a:p>
      </dgm:t>
    </dgm:pt>
    <dgm:pt modelId="{5F3541A7-DC6B-47AF-9D8C-8558943D3C75}" type="parTrans" cxnId="{6EC28337-E42C-42E5-903D-0561D8B94A86}">
      <dgm:prSet/>
      <dgm:spPr/>
      <dgm:t>
        <a:bodyPr/>
        <a:lstStyle/>
        <a:p>
          <a:endParaRPr lang="en-US" sz="1600"/>
        </a:p>
      </dgm:t>
    </dgm:pt>
    <dgm:pt modelId="{49594D98-60A7-4EE2-A011-D74A06A56EA1}" type="sibTrans" cxnId="{6EC28337-E42C-42E5-903D-0561D8B94A86}">
      <dgm:prSet/>
      <dgm:spPr/>
      <dgm:t>
        <a:bodyPr/>
        <a:lstStyle/>
        <a:p>
          <a:endParaRPr lang="en-US"/>
        </a:p>
      </dgm:t>
    </dgm:pt>
    <dgm:pt modelId="{B0AFEDDA-DB02-4D9F-8F7C-B1A461B24E8F}">
      <dgm:prSet phldrT="[Text]" custT="1"/>
      <dgm:spPr>
        <a:solidFill>
          <a:schemeClr val="accent2">
            <a:lumMod val="20000"/>
            <a:lumOff val="80000"/>
            <a:alpha val="90000"/>
          </a:schemeClr>
        </a:solidFill>
        <a:ln w="38100">
          <a:solidFill>
            <a:srgbClr val="2D5465"/>
          </a:solidFill>
        </a:ln>
      </dgm:spPr>
      <dgm:t>
        <a:bodyPr/>
        <a:lstStyle/>
        <a:p>
          <a:pPr>
            <a:lnSpc>
              <a:spcPct val="100000"/>
            </a:lnSpc>
          </a:pPr>
          <a:r>
            <a:rPr lang="en-US" sz="1600"/>
            <a:t>Attic Insulation: R-49</a:t>
          </a:r>
          <a:br>
            <a:rPr lang="en-US" sz="1600"/>
          </a:br>
          <a:r>
            <a:rPr lang="en-US" sz="1600"/>
            <a:t>Exception: Exist R-38</a:t>
          </a:r>
        </a:p>
      </dgm:t>
    </dgm:pt>
    <dgm:pt modelId="{FACE27D8-CDEE-4E82-9D92-7C5CC877FDEE}" type="parTrans" cxnId="{85CFB69A-9F86-4A63-9014-7ABA526ECD2A}">
      <dgm:prSet/>
      <dgm:spPr/>
      <dgm:t>
        <a:bodyPr/>
        <a:lstStyle/>
        <a:p>
          <a:endParaRPr lang="en-US" sz="1600"/>
        </a:p>
      </dgm:t>
    </dgm:pt>
    <dgm:pt modelId="{F8BBD80C-C359-4FD8-946D-98E96B5956FA}" type="sibTrans" cxnId="{85CFB69A-9F86-4A63-9014-7ABA526ECD2A}">
      <dgm:prSet/>
      <dgm:spPr/>
      <dgm:t>
        <a:bodyPr/>
        <a:lstStyle/>
        <a:p>
          <a:endParaRPr lang="en-US"/>
        </a:p>
      </dgm:t>
    </dgm:pt>
    <dgm:pt modelId="{7530E99B-E15F-483A-BB28-50ABE4BB11F7}">
      <dgm:prSet phldrT="[Text]" custT="1"/>
      <dgm:spPr>
        <a:solidFill>
          <a:schemeClr val="bg1">
            <a:alpha val="90000"/>
          </a:schemeClr>
        </a:solidFill>
        <a:ln w="28575">
          <a:solidFill>
            <a:srgbClr val="2D5465"/>
          </a:solidFill>
        </a:ln>
      </dgm:spPr>
      <dgm:t>
        <a:bodyPr/>
        <a:lstStyle/>
        <a:p>
          <a:r>
            <a:rPr lang="en-US" sz="1600"/>
            <a:t>Airflow: </a:t>
          </a:r>
          <a:br>
            <a:rPr lang="en-US" sz="1600"/>
          </a:br>
          <a:r>
            <a:rPr lang="en-US" sz="1600"/>
            <a:t>350 CFM/ton</a:t>
          </a:r>
        </a:p>
      </dgm:t>
    </dgm:pt>
    <dgm:pt modelId="{ABCDD54A-72E9-4D88-80AD-7DC05A21EDE4}" type="parTrans" cxnId="{9E4E3347-34CE-4957-A503-30A208601958}">
      <dgm:prSet/>
      <dgm:spPr/>
      <dgm:t>
        <a:bodyPr/>
        <a:lstStyle/>
        <a:p>
          <a:endParaRPr lang="en-US" sz="1600"/>
        </a:p>
      </dgm:t>
    </dgm:pt>
    <dgm:pt modelId="{2DF8E795-1C49-4A81-B001-2836F4F1B3D6}" type="sibTrans" cxnId="{9E4E3347-34CE-4957-A503-30A208601958}">
      <dgm:prSet/>
      <dgm:spPr/>
      <dgm:t>
        <a:bodyPr/>
        <a:lstStyle/>
        <a:p>
          <a:endParaRPr lang="en-US"/>
        </a:p>
      </dgm:t>
    </dgm:pt>
    <dgm:pt modelId="{547A8680-0D29-4207-B2E2-6C3D54C3AE52}">
      <dgm:prSet phldrT="[Text]" custT="1"/>
      <dgm:spPr>
        <a:solidFill>
          <a:schemeClr val="accent2">
            <a:lumMod val="20000"/>
            <a:lumOff val="80000"/>
            <a:alpha val="90000"/>
          </a:schemeClr>
        </a:solidFill>
        <a:ln w="38100">
          <a:solidFill>
            <a:srgbClr val="2D5465"/>
          </a:solidFill>
        </a:ln>
      </dgm:spPr>
      <dgm:t>
        <a:bodyPr/>
        <a:lstStyle/>
        <a:p>
          <a:r>
            <a:rPr lang="en-US" sz="1600"/>
            <a:t>Fan Efficacy: </a:t>
          </a:r>
          <a:br>
            <a:rPr lang="en-US" sz="1600"/>
          </a:br>
          <a:r>
            <a:rPr lang="en-US" sz="1600"/>
            <a:t>0.35 W/CFM</a:t>
          </a:r>
        </a:p>
      </dgm:t>
    </dgm:pt>
    <dgm:pt modelId="{29071D72-2D3A-4597-87C0-3086F1AC5747}" type="parTrans" cxnId="{318E94FD-825C-4FAF-A004-C37914AA3F29}">
      <dgm:prSet/>
      <dgm:spPr/>
      <dgm:t>
        <a:bodyPr/>
        <a:lstStyle/>
        <a:p>
          <a:endParaRPr lang="en-US" sz="1600"/>
        </a:p>
      </dgm:t>
    </dgm:pt>
    <dgm:pt modelId="{39350148-A15D-4DE2-B1DA-6786496989C6}" type="sibTrans" cxnId="{318E94FD-825C-4FAF-A004-C37914AA3F29}">
      <dgm:prSet/>
      <dgm:spPr/>
      <dgm:t>
        <a:bodyPr/>
        <a:lstStyle/>
        <a:p>
          <a:endParaRPr lang="en-US"/>
        </a:p>
      </dgm:t>
    </dgm:pt>
    <dgm:pt modelId="{37151484-B919-479B-9862-B03F7E1A7836}">
      <dgm:prSet phldrT="[Text]" custT="1"/>
      <dgm:spPr>
        <a:gradFill flip="none" rotWithShape="1">
          <a:gsLst>
            <a:gs pos="40000">
              <a:schemeClr val="bg1"/>
            </a:gs>
            <a:gs pos="75000">
              <a:srgbClr val="9AC1D2"/>
            </a:gs>
            <a:gs pos="0">
              <a:schemeClr val="bg1"/>
            </a:gs>
            <a:gs pos="100000">
              <a:srgbClr val="437D98"/>
            </a:gs>
          </a:gsLst>
          <a:lin ang="10800000" scaled="1"/>
          <a:tileRect/>
        </a:gradFill>
        <a:ln w="38100">
          <a:solidFill>
            <a:srgbClr val="2D5465"/>
          </a:solidFill>
          <a:prstDash val="solid"/>
        </a:ln>
      </dgm:spPr>
      <dgm:t>
        <a:bodyPr/>
        <a:lstStyle/>
        <a:p>
          <a:r>
            <a:rPr lang="en-US" sz="1600"/>
            <a:t>Ref Charge</a:t>
          </a:r>
        </a:p>
      </dgm:t>
    </dgm:pt>
    <dgm:pt modelId="{70EC18AE-04EA-4508-A822-0E3DC4C90680}" type="parTrans" cxnId="{30FFD391-F62D-4ECB-B329-9F04599E7904}">
      <dgm:prSet/>
      <dgm:spPr/>
      <dgm:t>
        <a:bodyPr/>
        <a:lstStyle/>
        <a:p>
          <a:endParaRPr lang="en-US" sz="1600"/>
        </a:p>
      </dgm:t>
    </dgm:pt>
    <dgm:pt modelId="{210ADA02-C237-4C15-9B23-E429C22C739B}" type="sibTrans" cxnId="{30FFD391-F62D-4ECB-B329-9F04599E7904}">
      <dgm:prSet/>
      <dgm:spPr/>
      <dgm:t>
        <a:bodyPr/>
        <a:lstStyle/>
        <a:p>
          <a:endParaRPr lang="en-US"/>
        </a:p>
      </dgm:t>
    </dgm:pt>
    <dgm:pt modelId="{F7B5CC6E-A69F-43B7-B70E-D765E06CBCD7}">
      <dgm:prSet phldrT="[Text]" custT="1"/>
      <dgm:spPr>
        <a:noFill/>
        <a:ln>
          <a:solidFill>
            <a:srgbClr val="2D5465"/>
          </a:solidFill>
        </a:ln>
      </dgm:spPr>
      <dgm:t>
        <a:bodyPr/>
        <a:lstStyle/>
        <a:p>
          <a:pPr>
            <a:lnSpc>
              <a:spcPct val="100000"/>
            </a:lnSpc>
          </a:pPr>
          <a:r>
            <a:rPr lang="en-US" sz="1600"/>
            <a:t>Attic Insulation: R-49 </a:t>
          </a:r>
          <a:br>
            <a:rPr lang="en-US" sz="1600"/>
          </a:br>
          <a:r>
            <a:rPr lang="en-US" sz="1600"/>
            <a:t>CZ 1-4, 6, 8-16 Only. </a:t>
          </a:r>
          <a:br>
            <a:rPr lang="en-US" sz="1600"/>
          </a:br>
          <a:r>
            <a:rPr lang="en-US" sz="1600"/>
            <a:t>Exc. R-19 in CZ 1, 3, 6</a:t>
          </a:r>
        </a:p>
      </dgm:t>
    </dgm:pt>
    <dgm:pt modelId="{BAEE96A7-0A22-4AA2-A204-8639904F2889}" type="parTrans" cxnId="{89CB48EC-5DE6-464E-B6CD-643C94E1514B}">
      <dgm:prSet/>
      <dgm:spPr/>
      <dgm:t>
        <a:bodyPr/>
        <a:lstStyle/>
        <a:p>
          <a:endParaRPr lang="en-US" sz="1600"/>
        </a:p>
      </dgm:t>
    </dgm:pt>
    <dgm:pt modelId="{4958599A-3667-4FAE-B4A2-90F013A738B1}" type="sibTrans" cxnId="{89CB48EC-5DE6-464E-B6CD-643C94E1514B}">
      <dgm:prSet/>
      <dgm:spPr/>
      <dgm:t>
        <a:bodyPr/>
        <a:lstStyle/>
        <a:p>
          <a:endParaRPr lang="en-US"/>
        </a:p>
      </dgm:t>
    </dgm:pt>
    <dgm:pt modelId="{88097A5C-FDE9-4702-8B05-F771C159CE81}">
      <dgm:prSet phldrT="[Text]" custT="1"/>
      <dgm:spPr>
        <a:noFill/>
        <a:ln>
          <a:solidFill>
            <a:srgbClr val="2D5465"/>
          </a:solidFill>
        </a:ln>
      </dgm:spPr>
      <dgm:t>
        <a:bodyPr/>
        <a:lstStyle/>
        <a:p>
          <a:pPr>
            <a:lnSpc>
              <a:spcPct val="100000"/>
            </a:lnSpc>
          </a:pPr>
          <a:r>
            <a:rPr lang="en-US" sz="1600"/>
            <a:t>Air Sealing: Ceiling </a:t>
          </a:r>
          <a:br>
            <a:rPr lang="en-US" sz="1600"/>
          </a:br>
          <a:r>
            <a:rPr lang="en-US" sz="1600"/>
            <a:t>CZ 2, 4, 8-16 Only.</a:t>
          </a:r>
          <a:br>
            <a:rPr lang="en-US" sz="1600"/>
          </a:br>
          <a:r>
            <a:rPr lang="en-US" sz="1600"/>
            <a:t>Exception - Exist R-19</a:t>
          </a:r>
        </a:p>
      </dgm:t>
    </dgm:pt>
    <dgm:pt modelId="{5DB7DA6D-8BD9-4558-B024-F6EEE537F684}" type="parTrans" cxnId="{66959E79-4A30-4C21-B73A-DF0EB2B28C6F}">
      <dgm:prSet/>
      <dgm:spPr/>
      <dgm:t>
        <a:bodyPr/>
        <a:lstStyle/>
        <a:p>
          <a:endParaRPr lang="en-US" sz="1600"/>
        </a:p>
      </dgm:t>
    </dgm:pt>
    <dgm:pt modelId="{8F06482A-33C0-481E-A376-A00C7124C0DB}" type="sibTrans" cxnId="{66959E79-4A30-4C21-B73A-DF0EB2B28C6F}">
      <dgm:prSet/>
      <dgm:spPr/>
      <dgm:t>
        <a:bodyPr/>
        <a:lstStyle/>
        <a:p>
          <a:endParaRPr lang="en-US"/>
        </a:p>
      </dgm:t>
    </dgm:pt>
    <dgm:pt modelId="{25D8B5DB-5D88-49D6-827B-86BCBD56092B}">
      <dgm:prSet phldrT="[Text]"/>
      <dgm:spPr/>
      <dgm:t>
        <a:bodyPr/>
        <a:lstStyle/>
        <a:p>
          <a:r>
            <a:rPr lang="en-US"/>
            <a:t>New Heat Pump Only</a:t>
          </a:r>
        </a:p>
      </dgm:t>
    </dgm:pt>
    <dgm:pt modelId="{1339E55C-329D-4BCD-A9C5-CEBCD4061B0B}" type="parTrans" cxnId="{765C7D7F-2C3D-416C-B455-39982347CDB0}">
      <dgm:prSet/>
      <dgm:spPr/>
      <dgm:t>
        <a:bodyPr/>
        <a:lstStyle/>
        <a:p>
          <a:endParaRPr lang="en-US"/>
        </a:p>
      </dgm:t>
    </dgm:pt>
    <dgm:pt modelId="{B77EBC61-6530-4261-9900-54C721B098BD}" type="sibTrans" cxnId="{765C7D7F-2C3D-416C-B455-39982347CDB0}">
      <dgm:prSet/>
      <dgm:spPr/>
      <dgm:t>
        <a:bodyPr/>
        <a:lstStyle/>
        <a:p>
          <a:endParaRPr lang="en-US"/>
        </a:p>
      </dgm:t>
    </dgm:pt>
    <dgm:pt modelId="{185CF516-3203-4A7B-8A65-221EF89735B7}">
      <dgm:prSet phldrT="[Text]" custT="1"/>
      <dgm:spPr>
        <a:noFill/>
      </dgm:spPr>
      <dgm:t>
        <a:bodyPr/>
        <a:lstStyle/>
        <a:p>
          <a:r>
            <a:rPr lang="en-US" sz="1600"/>
            <a:t>Duct Sealing: </a:t>
          </a:r>
          <a:br>
            <a:rPr lang="en-US" sz="1600"/>
          </a:br>
          <a:r>
            <a:rPr lang="en-US" sz="1600"/>
            <a:t>10% or RA Path</a:t>
          </a:r>
        </a:p>
      </dgm:t>
    </dgm:pt>
    <dgm:pt modelId="{203403A3-7C29-4420-8CAB-7B9D057C1F43}" type="parTrans" cxnId="{4D70E27C-80AF-4547-8371-7A8716584619}">
      <dgm:prSet/>
      <dgm:spPr/>
      <dgm:t>
        <a:bodyPr/>
        <a:lstStyle/>
        <a:p>
          <a:endParaRPr lang="en-US" sz="1600"/>
        </a:p>
      </dgm:t>
    </dgm:pt>
    <dgm:pt modelId="{6A583FBF-F1E8-4534-8CFD-AB63CD1ACF1B}" type="sibTrans" cxnId="{4D70E27C-80AF-4547-8371-7A8716584619}">
      <dgm:prSet/>
      <dgm:spPr/>
      <dgm:t>
        <a:bodyPr/>
        <a:lstStyle/>
        <a:p>
          <a:endParaRPr lang="en-US"/>
        </a:p>
      </dgm:t>
    </dgm:pt>
    <dgm:pt modelId="{66F07E83-33B6-41B5-ABB1-86D921E290A4}">
      <dgm:prSet phldrT="[Text]" custT="1"/>
      <dgm:spPr>
        <a:noFill/>
      </dgm:spPr>
      <dgm:t>
        <a:bodyPr/>
        <a:lstStyle/>
        <a:p>
          <a:r>
            <a:rPr lang="en-US" sz="1600"/>
            <a:t>Airflow: </a:t>
          </a:r>
          <a:br>
            <a:rPr lang="en-US" sz="1600"/>
          </a:br>
          <a:r>
            <a:rPr lang="en-US" sz="1600"/>
            <a:t>300 CFM/ton or RA Path</a:t>
          </a:r>
        </a:p>
      </dgm:t>
    </dgm:pt>
    <dgm:pt modelId="{07D3ABC2-C6AE-4D6A-8854-769EC1EA79DF}" type="parTrans" cxnId="{DC5AED51-FE62-494C-9FE2-26367023B8F2}">
      <dgm:prSet/>
      <dgm:spPr/>
      <dgm:t>
        <a:bodyPr/>
        <a:lstStyle/>
        <a:p>
          <a:endParaRPr lang="en-US" sz="1600"/>
        </a:p>
      </dgm:t>
    </dgm:pt>
    <dgm:pt modelId="{9C1D4907-E5E7-4EDF-93A4-2B061BC75245}" type="sibTrans" cxnId="{DC5AED51-FE62-494C-9FE2-26367023B8F2}">
      <dgm:prSet/>
      <dgm:spPr/>
      <dgm:t>
        <a:bodyPr/>
        <a:lstStyle/>
        <a:p>
          <a:endParaRPr lang="en-US"/>
        </a:p>
      </dgm:t>
    </dgm:pt>
    <dgm:pt modelId="{1A5E7D82-E1DE-4F5C-8547-D03EF66169D7}">
      <dgm:prSet phldrT="[Text]" custT="1"/>
      <dgm:spPr>
        <a:solidFill>
          <a:schemeClr val="bg1"/>
        </a:solidFill>
      </dgm:spPr>
      <dgm:t>
        <a:bodyPr/>
        <a:lstStyle/>
        <a:p>
          <a:r>
            <a:rPr lang="en-US" sz="1600"/>
            <a:t>Fan Efficacy: </a:t>
          </a:r>
          <a:br>
            <a:rPr lang="en-US" sz="1600"/>
          </a:br>
          <a:r>
            <a:rPr lang="en-US" sz="1600"/>
            <a:t>No requirement</a:t>
          </a:r>
        </a:p>
      </dgm:t>
    </dgm:pt>
    <dgm:pt modelId="{3980C10B-1924-48F5-BB2E-3A6F6C93AE92}" type="parTrans" cxnId="{F4D1532F-7917-4575-9CEB-CDD4F7C0F1FE}">
      <dgm:prSet/>
      <dgm:spPr/>
      <dgm:t>
        <a:bodyPr/>
        <a:lstStyle/>
        <a:p>
          <a:endParaRPr lang="en-US" sz="1600"/>
        </a:p>
      </dgm:t>
    </dgm:pt>
    <dgm:pt modelId="{8E82EA0D-ACE0-491F-B7F1-1B8573195E2D}" type="sibTrans" cxnId="{F4D1532F-7917-4575-9CEB-CDD4F7C0F1FE}">
      <dgm:prSet/>
      <dgm:spPr/>
      <dgm:t>
        <a:bodyPr/>
        <a:lstStyle/>
        <a:p>
          <a:endParaRPr lang="en-US"/>
        </a:p>
      </dgm:t>
    </dgm:pt>
    <dgm:pt modelId="{243A8EB2-C798-4FE3-91CF-76C33ED56583}">
      <dgm:prSet phldrT="[Text]" custT="1"/>
      <dgm:spPr>
        <a:noFill/>
      </dgm:spPr>
      <dgm:t>
        <a:bodyPr/>
        <a:lstStyle/>
        <a:p>
          <a:r>
            <a:rPr lang="en-US" sz="1600"/>
            <a:t>Ref Charge</a:t>
          </a:r>
        </a:p>
      </dgm:t>
    </dgm:pt>
    <dgm:pt modelId="{5D42D91C-8273-47C9-A996-17F53C9B48E0}" type="parTrans" cxnId="{D9C15C8A-50F1-4BD4-A399-242F04F92874}">
      <dgm:prSet/>
      <dgm:spPr/>
      <dgm:t>
        <a:bodyPr/>
        <a:lstStyle/>
        <a:p>
          <a:endParaRPr lang="en-US" sz="1600"/>
        </a:p>
      </dgm:t>
    </dgm:pt>
    <dgm:pt modelId="{33E303E1-8FCE-4459-B4F3-F7FFDDDB996D}" type="sibTrans" cxnId="{D9C15C8A-50F1-4BD4-A399-242F04F92874}">
      <dgm:prSet/>
      <dgm:spPr/>
      <dgm:t>
        <a:bodyPr/>
        <a:lstStyle/>
        <a:p>
          <a:endParaRPr lang="en-US"/>
        </a:p>
      </dgm:t>
    </dgm:pt>
    <dgm:pt modelId="{53E23FB5-1512-4263-90A4-C0A998A6B9C4}">
      <dgm:prSet phldrT="[Text]" custT="1"/>
      <dgm:spPr>
        <a:solidFill>
          <a:schemeClr val="accent2">
            <a:lumMod val="20000"/>
            <a:lumOff val="80000"/>
            <a:alpha val="90000"/>
          </a:schemeClr>
        </a:solidFill>
        <a:ln w="38100">
          <a:solidFill>
            <a:srgbClr val="2D5465"/>
          </a:solidFill>
        </a:ln>
      </dgm:spPr>
      <dgm:t>
        <a:bodyPr/>
        <a:lstStyle/>
        <a:p>
          <a:pPr>
            <a:lnSpc>
              <a:spcPct val="100000"/>
            </a:lnSpc>
          </a:pPr>
          <a:r>
            <a:rPr lang="en-US" sz="1600"/>
            <a:t>Air Sealing: Ceiling</a:t>
          </a:r>
          <a:br>
            <a:rPr lang="en-US" sz="1600"/>
          </a:br>
          <a:r>
            <a:rPr lang="en-US" sz="1600"/>
            <a:t>Exception: Exist R-38</a:t>
          </a:r>
        </a:p>
      </dgm:t>
    </dgm:pt>
    <dgm:pt modelId="{B712C35B-E7AF-4AC0-BB2E-32CF284A669C}" type="sibTrans" cxnId="{977DAB06-4D3D-475C-8D4E-E0F6DA683531}">
      <dgm:prSet/>
      <dgm:spPr/>
      <dgm:t>
        <a:bodyPr/>
        <a:lstStyle/>
        <a:p>
          <a:endParaRPr lang="en-US"/>
        </a:p>
      </dgm:t>
    </dgm:pt>
    <dgm:pt modelId="{30D4DBD2-4417-4051-A02E-11B7B4662181}" type="parTrans" cxnId="{977DAB06-4D3D-475C-8D4E-E0F6DA683531}">
      <dgm:prSet/>
      <dgm:spPr/>
      <dgm:t>
        <a:bodyPr/>
        <a:lstStyle/>
        <a:p>
          <a:endParaRPr lang="en-US" sz="1600"/>
        </a:p>
      </dgm:t>
    </dgm:pt>
    <dgm:pt modelId="{F44D4FDA-7445-46F2-9016-38F380A3B8AF}">
      <dgm:prSet phldrT="[Text]"/>
      <dgm:spPr>
        <a:solidFill>
          <a:srgbClr val="2A4F60"/>
        </a:solidFill>
      </dgm:spPr>
      <dgm:t>
        <a:bodyPr/>
        <a:lstStyle/>
        <a:p>
          <a:pPr>
            <a:lnSpc>
              <a:spcPct val="100000"/>
            </a:lnSpc>
            <a:spcAft>
              <a:spcPts val="0"/>
            </a:spcAft>
          </a:pPr>
          <a:r>
            <a:rPr lang="en-US"/>
            <a:t>New Heat Pump and </a:t>
          </a:r>
          <a:br>
            <a:rPr lang="en-US"/>
          </a:br>
          <a:r>
            <a:rPr lang="en-US"/>
            <a:t>New Ducts</a:t>
          </a:r>
        </a:p>
      </dgm:t>
    </dgm:pt>
    <dgm:pt modelId="{F1E0B817-89D2-438E-9EF9-DFF1CDEE25B1}" type="parTrans" cxnId="{296A4DA6-949B-4A45-9671-F7693BDE91A6}">
      <dgm:prSet/>
      <dgm:spPr/>
      <dgm:t>
        <a:bodyPr/>
        <a:lstStyle/>
        <a:p>
          <a:endParaRPr lang="en-US"/>
        </a:p>
      </dgm:t>
    </dgm:pt>
    <dgm:pt modelId="{B759DCE9-7AC6-46D7-A9AB-EDFDA8E196E9}" type="sibTrans" cxnId="{296A4DA6-949B-4A45-9671-F7693BDE91A6}">
      <dgm:prSet/>
      <dgm:spPr/>
      <dgm:t>
        <a:bodyPr/>
        <a:lstStyle/>
        <a:p>
          <a:endParaRPr lang="en-US"/>
        </a:p>
      </dgm:t>
    </dgm:pt>
    <dgm:pt modelId="{6DFCC30B-9485-4A2B-9976-EF268241DAF0}">
      <dgm:prSet phldrT="[Text]" custT="1"/>
      <dgm:spPr>
        <a:noFill/>
        <a:ln>
          <a:solidFill>
            <a:srgbClr val="2D5465"/>
          </a:solidFill>
        </a:ln>
      </dgm:spPr>
      <dgm:t>
        <a:bodyPr/>
        <a:lstStyle/>
        <a:p>
          <a:pPr>
            <a:lnSpc>
              <a:spcPct val="100000"/>
            </a:lnSpc>
          </a:pPr>
          <a:r>
            <a:rPr lang="en-US" sz="1600"/>
            <a:t>Duct Insulation: </a:t>
          </a:r>
          <a:br>
            <a:rPr lang="en-US" sz="1600"/>
          </a:br>
          <a:r>
            <a:rPr lang="en-US" sz="1600"/>
            <a:t>R-6 in CZ 3, 5-7</a:t>
          </a:r>
          <a:br>
            <a:rPr lang="en-US" sz="1600"/>
          </a:br>
          <a:r>
            <a:rPr lang="en-US" sz="1600"/>
            <a:t>R-8 in CZ 1, 2, 4, 8-16</a:t>
          </a:r>
        </a:p>
      </dgm:t>
    </dgm:pt>
    <dgm:pt modelId="{178A3ED1-B8E5-4F67-BA77-5D32E3CCDC2E}" type="parTrans" cxnId="{284833E3-FEE9-41CC-8621-39D2716932C5}">
      <dgm:prSet/>
      <dgm:spPr/>
      <dgm:t>
        <a:bodyPr/>
        <a:lstStyle/>
        <a:p>
          <a:endParaRPr lang="en-US" sz="1600"/>
        </a:p>
      </dgm:t>
    </dgm:pt>
    <dgm:pt modelId="{DF3C0DB9-0F73-4870-AA64-776017DD04BC}" type="sibTrans" cxnId="{284833E3-FEE9-41CC-8621-39D2716932C5}">
      <dgm:prSet/>
      <dgm:spPr/>
      <dgm:t>
        <a:bodyPr/>
        <a:lstStyle/>
        <a:p>
          <a:endParaRPr lang="en-US"/>
        </a:p>
      </dgm:t>
    </dgm:pt>
    <dgm:pt modelId="{E9A12972-6366-45CC-B04A-5C92BC555FF0}">
      <dgm:prSet phldrT="[Text]" custT="1"/>
      <dgm:spPr>
        <a:noFill/>
        <a:ln>
          <a:solidFill>
            <a:srgbClr val="2D5465"/>
          </a:solidFill>
        </a:ln>
      </dgm:spPr>
      <dgm:t>
        <a:bodyPr/>
        <a:lstStyle/>
        <a:p>
          <a:r>
            <a:rPr lang="en-US" sz="1600" dirty="0"/>
            <a:t>Airflow: </a:t>
          </a:r>
          <a:br>
            <a:rPr lang="en-US" sz="1600" dirty="0"/>
          </a:br>
          <a:r>
            <a:rPr lang="en-US" sz="1600" dirty="0"/>
            <a:t>350 CFM/ton</a:t>
          </a:r>
        </a:p>
      </dgm:t>
    </dgm:pt>
    <dgm:pt modelId="{9F0D8856-FF14-4D30-AB7D-8D050EF8F99E}" type="parTrans" cxnId="{E8C7570A-3916-449B-A2F6-32A2BB3F7B21}">
      <dgm:prSet/>
      <dgm:spPr/>
      <dgm:t>
        <a:bodyPr/>
        <a:lstStyle/>
        <a:p>
          <a:endParaRPr lang="en-US" sz="1600"/>
        </a:p>
      </dgm:t>
    </dgm:pt>
    <dgm:pt modelId="{650AC972-6828-4C2B-BC77-5548E145E9BC}" type="sibTrans" cxnId="{E8C7570A-3916-449B-A2F6-32A2BB3F7B21}">
      <dgm:prSet/>
      <dgm:spPr/>
      <dgm:t>
        <a:bodyPr/>
        <a:lstStyle/>
        <a:p>
          <a:endParaRPr lang="en-US"/>
        </a:p>
      </dgm:t>
    </dgm:pt>
    <dgm:pt modelId="{F922D6AC-6601-409C-AFED-985C3B278285}">
      <dgm:prSet phldrT="[Text]" custT="1"/>
      <dgm:spPr>
        <a:noFill/>
        <a:ln>
          <a:solidFill>
            <a:srgbClr val="2D5465"/>
          </a:solidFill>
        </a:ln>
      </dgm:spPr>
      <dgm:t>
        <a:bodyPr/>
        <a:lstStyle/>
        <a:p>
          <a:r>
            <a:rPr lang="en-US" sz="1600"/>
            <a:t>Fan Efficacy: </a:t>
          </a:r>
          <a:br>
            <a:rPr lang="en-US" sz="1600"/>
          </a:br>
          <a:r>
            <a:rPr lang="en-US" sz="1600"/>
            <a:t>0.58 W/CFM</a:t>
          </a:r>
        </a:p>
      </dgm:t>
    </dgm:pt>
    <dgm:pt modelId="{45D2AE17-E0D0-46E8-A0A7-85EFEFB9BCF0}" type="parTrans" cxnId="{302A4998-B6D2-461D-A8F1-2E6EF83DC828}">
      <dgm:prSet/>
      <dgm:spPr/>
      <dgm:t>
        <a:bodyPr/>
        <a:lstStyle/>
        <a:p>
          <a:endParaRPr lang="en-US" sz="1600"/>
        </a:p>
      </dgm:t>
    </dgm:pt>
    <dgm:pt modelId="{6E1F19DC-78E1-4161-93BD-90819CB94C8A}" type="sibTrans" cxnId="{302A4998-B6D2-461D-A8F1-2E6EF83DC828}">
      <dgm:prSet/>
      <dgm:spPr/>
      <dgm:t>
        <a:bodyPr/>
        <a:lstStyle/>
        <a:p>
          <a:endParaRPr lang="en-US"/>
        </a:p>
      </dgm:t>
    </dgm:pt>
    <dgm:pt modelId="{107F075C-4E27-4D02-9C57-AD1CBBE7F38B}">
      <dgm:prSet phldrT="[Text]" custT="1"/>
      <dgm:spPr>
        <a:noFill/>
        <a:ln>
          <a:solidFill>
            <a:srgbClr val="2D5465"/>
          </a:solidFill>
        </a:ln>
      </dgm:spPr>
      <dgm:t>
        <a:bodyPr/>
        <a:lstStyle/>
        <a:p>
          <a:r>
            <a:rPr lang="en-US" sz="1600"/>
            <a:t>Ref Charge</a:t>
          </a:r>
        </a:p>
      </dgm:t>
    </dgm:pt>
    <dgm:pt modelId="{04E4D9AD-FAA5-4A33-83E4-928F868C1517}" type="parTrans" cxnId="{F1EB8A58-AF03-418B-AA6F-2E92CFB92ACD}">
      <dgm:prSet/>
      <dgm:spPr/>
      <dgm:t>
        <a:bodyPr/>
        <a:lstStyle/>
        <a:p>
          <a:endParaRPr lang="en-US" sz="1600"/>
        </a:p>
      </dgm:t>
    </dgm:pt>
    <dgm:pt modelId="{3C4A07C7-3F30-46A2-A452-BFAA0A28792E}" type="sibTrans" cxnId="{F1EB8A58-AF03-418B-AA6F-2E92CFB92ACD}">
      <dgm:prSet/>
      <dgm:spPr/>
      <dgm:t>
        <a:bodyPr/>
        <a:lstStyle/>
        <a:p>
          <a:endParaRPr lang="en-US"/>
        </a:p>
      </dgm:t>
    </dgm:pt>
    <dgm:pt modelId="{4955F86D-77BE-47CC-A32C-009EAA3FA8ED}">
      <dgm:prSet phldrT="[Text]" custT="1"/>
      <dgm:spPr>
        <a:noFill/>
        <a:ln>
          <a:solidFill>
            <a:srgbClr val="2D5465"/>
          </a:solidFill>
        </a:ln>
      </dgm:spPr>
      <dgm:t>
        <a:bodyPr/>
        <a:lstStyle/>
        <a:p>
          <a:pPr>
            <a:lnSpc>
              <a:spcPct val="100000"/>
            </a:lnSpc>
          </a:pPr>
          <a:r>
            <a:rPr lang="en-US" sz="1600"/>
            <a:t>Attic Insulation: R-49 </a:t>
          </a:r>
          <a:br>
            <a:rPr lang="en-US" sz="1600"/>
          </a:br>
          <a:r>
            <a:rPr lang="en-US" sz="1600"/>
            <a:t>CZ 1-4, 6, 8-16 Only. </a:t>
          </a:r>
          <a:br>
            <a:rPr lang="en-US" sz="1600"/>
          </a:br>
          <a:r>
            <a:rPr lang="en-US" sz="1600"/>
            <a:t>Exc. R-19 in CZ 1, 3, 6</a:t>
          </a:r>
        </a:p>
      </dgm:t>
    </dgm:pt>
    <dgm:pt modelId="{B6731674-7B79-4A5D-B607-4853E2D670AB}" type="parTrans" cxnId="{369E046D-7041-4C56-95DF-E5FC9DE116E4}">
      <dgm:prSet/>
      <dgm:spPr/>
      <dgm:t>
        <a:bodyPr/>
        <a:lstStyle/>
        <a:p>
          <a:endParaRPr lang="en-US" sz="1600"/>
        </a:p>
      </dgm:t>
    </dgm:pt>
    <dgm:pt modelId="{41F23195-6F61-401B-8164-AF3A178EA56A}" type="sibTrans" cxnId="{369E046D-7041-4C56-95DF-E5FC9DE116E4}">
      <dgm:prSet/>
      <dgm:spPr/>
      <dgm:t>
        <a:bodyPr/>
        <a:lstStyle/>
        <a:p>
          <a:endParaRPr lang="en-US"/>
        </a:p>
      </dgm:t>
    </dgm:pt>
    <dgm:pt modelId="{7CB3E83E-462A-4AF0-A7C1-CC4D32EBF76E}">
      <dgm:prSet phldrT="[Text]" custT="1"/>
      <dgm:spPr>
        <a:noFill/>
        <a:ln>
          <a:solidFill>
            <a:srgbClr val="2D5465"/>
          </a:solidFill>
        </a:ln>
      </dgm:spPr>
      <dgm:t>
        <a:bodyPr/>
        <a:lstStyle/>
        <a:p>
          <a:pPr>
            <a:lnSpc>
              <a:spcPct val="100000"/>
            </a:lnSpc>
          </a:pPr>
          <a:r>
            <a:rPr lang="en-US" sz="1600"/>
            <a:t>Air Sealing: Ceiling </a:t>
          </a:r>
          <a:br>
            <a:rPr lang="en-US" sz="1600"/>
          </a:br>
          <a:r>
            <a:rPr lang="en-US" sz="1600"/>
            <a:t>CZ 2, 4, 8-16 Only.</a:t>
          </a:r>
          <a:br>
            <a:rPr lang="en-US" sz="1600"/>
          </a:br>
          <a:r>
            <a:rPr lang="en-US" sz="1600"/>
            <a:t>Exception - Exist R-19</a:t>
          </a:r>
        </a:p>
      </dgm:t>
    </dgm:pt>
    <dgm:pt modelId="{6A965D65-E772-4070-A7C6-079E141FFA9B}" type="parTrans" cxnId="{2CCCF257-8C4E-475C-9EC5-4D046E2FA142}">
      <dgm:prSet/>
      <dgm:spPr/>
      <dgm:t>
        <a:bodyPr/>
        <a:lstStyle/>
        <a:p>
          <a:endParaRPr lang="en-US" sz="1600"/>
        </a:p>
      </dgm:t>
    </dgm:pt>
    <dgm:pt modelId="{5CB43ABA-FADE-4596-936B-E5AECD3333F6}" type="sibTrans" cxnId="{2CCCF257-8C4E-475C-9EC5-4D046E2FA142}">
      <dgm:prSet/>
      <dgm:spPr/>
      <dgm:t>
        <a:bodyPr/>
        <a:lstStyle/>
        <a:p>
          <a:endParaRPr lang="en-US"/>
        </a:p>
      </dgm:t>
    </dgm:pt>
    <dgm:pt modelId="{41C67840-E238-4E5F-B412-067CDF7184E7}">
      <dgm:prSet phldrT="[Text]" custT="1"/>
      <dgm:spPr>
        <a:gradFill flip="none" rotWithShape="1">
          <a:gsLst>
            <a:gs pos="0">
              <a:schemeClr val="bg1"/>
            </a:gs>
            <a:gs pos="40000">
              <a:schemeClr val="bg1"/>
            </a:gs>
            <a:gs pos="75000">
              <a:srgbClr val="9AC1D2"/>
            </a:gs>
            <a:gs pos="100000">
              <a:srgbClr val="437D98"/>
            </a:gs>
          </a:gsLst>
          <a:lin ang="10800000" scaled="1"/>
          <a:tileRect/>
        </a:gradFill>
        <a:ln w="38100">
          <a:solidFill>
            <a:srgbClr val="2D5465"/>
          </a:solidFill>
          <a:prstDash val="solid"/>
          <a:round/>
          <a:extLst>
            <a:ext uri="{C807C97D-BFC1-408E-A445-0C87EB9F89A2}">
              <ask:lineSketchStyleProps xmlns:ask="http://schemas.microsoft.com/office/drawing/2018/sketchyshapes">
                <ask:type>
                  <ask:lineSketchNone/>
                </ask:type>
              </ask:lineSketchStyleProps>
            </a:ext>
          </a:extLst>
        </a:ln>
      </dgm:spPr>
      <dgm:t>
        <a:bodyPr/>
        <a:lstStyle/>
        <a:p>
          <a:r>
            <a:rPr lang="en-US" sz="1600"/>
            <a:t>Duct Insulation: R-8</a:t>
          </a:r>
        </a:p>
      </dgm:t>
    </dgm:pt>
    <dgm:pt modelId="{C47760D0-C11B-44CC-9085-C2F6E64F3E89}" type="parTrans" cxnId="{381EE05F-CFB0-40AE-BA6F-8DCCB63B7702}">
      <dgm:prSet/>
      <dgm:spPr/>
      <dgm:t>
        <a:bodyPr/>
        <a:lstStyle/>
        <a:p>
          <a:endParaRPr lang="en-US" sz="1600"/>
        </a:p>
      </dgm:t>
    </dgm:pt>
    <dgm:pt modelId="{9EFA2B37-A5E6-4D95-9316-9EECBDFCFD59}" type="sibTrans" cxnId="{381EE05F-CFB0-40AE-BA6F-8DCCB63B7702}">
      <dgm:prSet/>
      <dgm:spPr/>
      <dgm:t>
        <a:bodyPr/>
        <a:lstStyle/>
        <a:p>
          <a:endParaRPr lang="en-US"/>
        </a:p>
      </dgm:t>
    </dgm:pt>
    <dgm:pt modelId="{B72FB648-A20F-405F-BA30-A5BF87DEC1C9}">
      <dgm:prSet phldrT="[Text]" custT="1"/>
      <dgm:spPr>
        <a:noFill/>
        <a:ln>
          <a:solidFill>
            <a:srgbClr val="2D5465"/>
          </a:solidFill>
        </a:ln>
      </dgm:spPr>
      <dgm:t>
        <a:bodyPr/>
        <a:lstStyle/>
        <a:p>
          <a:r>
            <a:rPr lang="en-US" sz="1600"/>
            <a:t>Duct Sealing: 5%</a:t>
          </a:r>
        </a:p>
      </dgm:t>
    </dgm:pt>
    <dgm:pt modelId="{C557C2FF-C7B4-48B9-BCE5-4D3620925594}" type="parTrans" cxnId="{0456BA04-CBA3-4744-961D-3FFAF691644C}">
      <dgm:prSet/>
      <dgm:spPr/>
      <dgm:t>
        <a:bodyPr/>
        <a:lstStyle/>
        <a:p>
          <a:endParaRPr lang="en-US" sz="1600"/>
        </a:p>
      </dgm:t>
    </dgm:pt>
    <dgm:pt modelId="{E584005C-D7BE-4250-9A90-7511FC14939F}" type="sibTrans" cxnId="{0456BA04-CBA3-4744-961D-3FFAF691644C}">
      <dgm:prSet/>
      <dgm:spPr/>
      <dgm:t>
        <a:bodyPr/>
        <a:lstStyle/>
        <a:p>
          <a:endParaRPr lang="en-US"/>
        </a:p>
      </dgm:t>
    </dgm:pt>
    <dgm:pt modelId="{E6CFB178-490E-4A48-9285-EB3CC1963D33}">
      <dgm:prSet phldrT="[Text]" custT="1"/>
      <dgm:spPr>
        <a:solidFill>
          <a:schemeClr val="bg1">
            <a:alpha val="90000"/>
          </a:schemeClr>
        </a:solidFill>
      </dgm:spPr>
      <dgm:t>
        <a:bodyPr/>
        <a:lstStyle/>
        <a:p>
          <a:r>
            <a:rPr lang="en-US" sz="1600"/>
            <a:t>Duct Insulation: </a:t>
          </a:r>
          <a:br>
            <a:rPr lang="en-US" sz="1600"/>
          </a:br>
          <a:r>
            <a:rPr lang="en-US" sz="1600"/>
            <a:t>No Requirement</a:t>
          </a:r>
        </a:p>
      </dgm:t>
    </dgm:pt>
    <dgm:pt modelId="{E0BE0BFF-7CFF-486B-A85B-2674CF0C1C67}" type="parTrans" cxnId="{40FE65CA-9563-4A80-9DAD-444385155FF6}">
      <dgm:prSet/>
      <dgm:spPr/>
      <dgm:t>
        <a:bodyPr/>
        <a:lstStyle/>
        <a:p>
          <a:endParaRPr lang="en-US" sz="1600"/>
        </a:p>
      </dgm:t>
    </dgm:pt>
    <dgm:pt modelId="{5AE25925-A289-4F7C-B211-E204E0EA36B5}" type="sibTrans" cxnId="{40FE65CA-9563-4A80-9DAD-444385155FF6}">
      <dgm:prSet/>
      <dgm:spPr/>
      <dgm:t>
        <a:bodyPr/>
        <a:lstStyle/>
        <a:p>
          <a:endParaRPr lang="en-US"/>
        </a:p>
      </dgm:t>
    </dgm:pt>
    <dgm:pt modelId="{4B7A0E4D-75AF-4EBB-973D-3BF48F13BC2B}">
      <dgm:prSet phldrT="[Text]" custT="1"/>
      <dgm:spPr>
        <a:noFill/>
      </dgm:spPr>
      <dgm:t>
        <a:bodyPr/>
        <a:lstStyle/>
        <a:p>
          <a:r>
            <a:rPr lang="en-US" sz="1600"/>
            <a:t>Duct Insulation: </a:t>
          </a:r>
          <a:br>
            <a:rPr lang="en-US" sz="1600"/>
          </a:br>
          <a:r>
            <a:rPr lang="en-US" sz="1600"/>
            <a:t>No Requirement</a:t>
          </a:r>
        </a:p>
      </dgm:t>
    </dgm:pt>
    <dgm:pt modelId="{BE144D48-1334-44D5-A60D-1C73293E1FB6}" type="parTrans" cxnId="{A3057B8F-BD9B-4EEA-A5FA-D40E16EBBAFA}">
      <dgm:prSet/>
      <dgm:spPr/>
      <dgm:t>
        <a:bodyPr/>
        <a:lstStyle/>
        <a:p>
          <a:endParaRPr lang="en-US" sz="1600"/>
        </a:p>
      </dgm:t>
    </dgm:pt>
    <dgm:pt modelId="{06DFE817-DB67-4D64-A046-A4853A34466C}" type="sibTrans" cxnId="{A3057B8F-BD9B-4EEA-A5FA-D40E16EBBAFA}">
      <dgm:prSet/>
      <dgm:spPr/>
      <dgm:t>
        <a:bodyPr/>
        <a:lstStyle/>
        <a:p>
          <a:endParaRPr lang="en-US"/>
        </a:p>
      </dgm:t>
    </dgm:pt>
    <dgm:pt modelId="{EF71E681-7C68-4472-9CEB-DDB8FD16C42C}" type="pres">
      <dgm:prSet presAssocID="{97698513-CA73-418B-BF70-3C0420121FAC}" presName="diagram" presStyleCnt="0">
        <dgm:presLayoutVars>
          <dgm:chPref val="1"/>
          <dgm:dir/>
          <dgm:animOne val="branch"/>
          <dgm:animLvl val="lvl"/>
          <dgm:resizeHandles/>
        </dgm:presLayoutVars>
      </dgm:prSet>
      <dgm:spPr/>
    </dgm:pt>
    <dgm:pt modelId="{A1CED6CE-5F96-4A68-BF77-E6DA5FF17A48}" type="pres">
      <dgm:prSet presAssocID="{25D8B5DB-5D88-49D6-827B-86BCBD56092B}" presName="root" presStyleCnt="0"/>
      <dgm:spPr/>
    </dgm:pt>
    <dgm:pt modelId="{1B454A5A-6DD4-414F-A381-909466C5DC87}" type="pres">
      <dgm:prSet presAssocID="{25D8B5DB-5D88-49D6-827B-86BCBD56092B}" presName="rootComposite" presStyleCnt="0"/>
      <dgm:spPr/>
    </dgm:pt>
    <dgm:pt modelId="{C6389D62-23DA-44F3-B80C-088FD1B5A935}" type="pres">
      <dgm:prSet presAssocID="{25D8B5DB-5D88-49D6-827B-86BCBD56092B}" presName="rootText" presStyleLbl="node1" presStyleIdx="0" presStyleCnt="4" custScaleX="217943" custLinFactNeighborX="3297"/>
      <dgm:spPr/>
    </dgm:pt>
    <dgm:pt modelId="{97EC399F-B8E0-40DF-8A64-883CCA26186F}" type="pres">
      <dgm:prSet presAssocID="{25D8B5DB-5D88-49D6-827B-86BCBD56092B}" presName="rootConnector" presStyleLbl="node1" presStyleIdx="0" presStyleCnt="4"/>
      <dgm:spPr/>
    </dgm:pt>
    <dgm:pt modelId="{3DA0B602-0C61-404C-9187-FEC4209C8120}" type="pres">
      <dgm:prSet presAssocID="{25D8B5DB-5D88-49D6-827B-86BCBD56092B}" presName="childShape" presStyleCnt="0"/>
      <dgm:spPr/>
    </dgm:pt>
    <dgm:pt modelId="{6F565870-A3D3-4220-9E25-AA956EE69C1B}" type="pres">
      <dgm:prSet presAssocID="{E0BE0BFF-7CFF-486B-A85B-2674CF0C1C67}" presName="Name13" presStyleLbl="parChTrans1D2" presStyleIdx="0" presStyleCnt="26"/>
      <dgm:spPr/>
    </dgm:pt>
    <dgm:pt modelId="{FD5F417F-6844-4A4A-8027-353100FE477B}" type="pres">
      <dgm:prSet presAssocID="{E6CFB178-490E-4A48-9285-EB3CC1963D33}" presName="childText" presStyleLbl="bgAcc1" presStyleIdx="0" presStyleCnt="26" custScaleX="236163" custScaleY="110270" custLinFactNeighborX="-11743">
        <dgm:presLayoutVars>
          <dgm:bulletEnabled val="1"/>
        </dgm:presLayoutVars>
      </dgm:prSet>
      <dgm:spPr/>
    </dgm:pt>
    <dgm:pt modelId="{640CBDE8-5845-47E2-B9DC-F6E2AED33889}" type="pres">
      <dgm:prSet presAssocID="{203403A3-7C29-4420-8CAB-7B9D057C1F43}" presName="Name13" presStyleLbl="parChTrans1D2" presStyleIdx="1" presStyleCnt="26"/>
      <dgm:spPr/>
    </dgm:pt>
    <dgm:pt modelId="{BD6E795C-AB6C-4F34-89E2-9F9BD954821B}" type="pres">
      <dgm:prSet presAssocID="{185CF516-3203-4A7B-8A65-221EF89735B7}" presName="childText" presStyleLbl="bgAcc1" presStyleIdx="1" presStyleCnt="26" custScaleX="236182" custLinFactNeighborX="-12454" custLinFactNeighborY="-1866">
        <dgm:presLayoutVars>
          <dgm:bulletEnabled val="1"/>
        </dgm:presLayoutVars>
      </dgm:prSet>
      <dgm:spPr/>
    </dgm:pt>
    <dgm:pt modelId="{994871BA-103F-49D3-91B9-6F3B5A4EA771}" type="pres">
      <dgm:prSet presAssocID="{07D3ABC2-C6AE-4D6A-8854-769EC1EA79DF}" presName="Name13" presStyleLbl="parChTrans1D2" presStyleIdx="2" presStyleCnt="26"/>
      <dgm:spPr/>
    </dgm:pt>
    <dgm:pt modelId="{1FCA9C56-D067-4B5D-B166-F5AC901DD6D0}" type="pres">
      <dgm:prSet presAssocID="{66F07E83-33B6-41B5-ABB1-86D921E290A4}" presName="childText" presStyleLbl="bgAcc1" presStyleIdx="2" presStyleCnt="26" custScaleX="236182" custLinFactNeighborX="-12454" custLinFactNeighborY="-1866">
        <dgm:presLayoutVars>
          <dgm:bulletEnabled val="1"/>
        </dgm:presLayoutVars>
      </dgm:prSet>
      <dgm:spPr/>
    </dgm:pt>
    <dgm:pt modelId="{8050C8A8-EABE-4126-A711-002060F1BAEB}" type="pres">
      <dgm:prSet presAssocID="{3980C10B-1924-48F5-BB2E-3A6F6C93AE92}" presName="Name13" presStyleLbl="parChTrans1D2" presStyleIdx="3" presStyleCnt="26"/>
      <dgm:spPr/>
    </dgm:pt>
    <dgm:pt modelId="{42C89B42-75DA-47B9-9E26-59A579094930}" type="pres">
      <dgm:prSet presAssocID="{1A5E7D82-E1DE-4F5C-8547-D03EF66169D7}" presName="childText" presStyleLbl="bgAcc1" presStyleIdx="3" presStyleCnt="26" custScaleX="236182" custLinFactNeighborX="-12454" custLinFactNeighborY="-1866">
        <dgm:presLayoutVars>
          <dgm:bulletEnabled val="1"/>
        </dgm:presLayoutVars>
      </dgm:prSet>
      <dgm:spPr/>
    </dgm:pt>
    <dgm:pt modelId="{8B25DE62-C93D-4645-8C51-5D479DA986DA}" type="pres">
      <dgm:prSet presAssocID="{5D42D91C-8273-47C9-A996-17F53C9B48E0}" presName="Name13" presStyleLbl="parChTrans1D2" presStyleIdx="4" presStyleCnt="26"/>
      <dgm:spPr/>
    </dgm:pt>
    <dgm:pt modelId="{028D20C9-C785-4F37-B88F-2CE4F29FF93E}" type="pres">
      <dgm:prSet presAssocID="{243A8EB2-C798-4FE3-91CF-76C33ED56583}" presName="childText" presStyleLbl="bgAcc1" presStyleIdx="4" presStyleCnt="26" custScaleX="236182" custLinFactNeighborX="-12454" custLinFactNeighborY="-1866">
        <dgm:presLayoutVars>
          <dgm:bulletEnabled val="1"/>
        </dgm:presLayoutVars>
      </dgm:prSet>
      <dgm:spPr/>
    </dgm:pt>
    <dgm:pt modelId="{AE07D9C6-DCDE-4F37-9D50-DAAD9D2E00CD}" type="pres">
      <dgm:prSet presAssocID="{2FDA4739-8AF6-4DBC-BFAC-B7DA55F2719F}" presName="root" presStyleCnt="0"/>
      <dgm:spPr/>
    </dgm:pt>
    <dgm:pt modelId="{3DB3E8D1-74F0-4A9D-874D-B559676AAA01}" type="pres">
      <dgm:prSet presAssocID="{2FDA4739-8AF6-4DBC-BFAC-B7DA55F2719F}" presName="rootComposite" presStyleCnt="0"/>
      <dgm:spPr/>
    </dgm:pt>
    <dgm:pt modelId="{8F01389A-3246-4727-8BAB-ABABE9EC7A50}" type="pres">
      <dgm:prSet presAssocID="{2FDA4739-8AF6-4DBC-BFAC-B7DA55F2719F}" presName="rootText" presStyleLbl="node1" presStyleIdx="1" presStyleCnt="4" custScaleX="220373" custLinFactNeighborX="-7909"/>
      <dgm:spPr/>
    </dgm:pt>
    <dgm:pt modelId="{F4D30BDF-63E4-422B-BC55-AE0E646A2725}" type="pres">
      <dgm:prSet presAssocID="{2FDA4739-8AF6-4DBC-BFAC-B7DA55F2719F}" presName="rootConnector" presStyleLbl="node1" presStyleIdx="1" presStyleCnt="4"/>
      <dgm:spPr/>
    </dgm:pt>
    <dgm:pt modelId="{2A04C938-9B19-4914-AE79-3961851D026C}" type="pres">
      <dgm:prSet presAssocID="{2FDA4739-8AF6-4DBC-BFAC-B7DA55F2719F}" presName="childShape" presStyleCnt="0"/>
      <dgm:spPr/>
    </dgm:pt>
    <dgm:pt modelId="{6DDD894F-66C1-43E7-B440-7BE9D242AAFB}" type="pres">
      <dgm:prSet presAssocID="{BE144D48-1334-44D5-A60D-1C73293E1FB6}" presName="Name13" presStyleLbl="parChTrans1D2" presStyleIdx="5" presStyleCnt="26"/>
      <dgm:spPr/>
    </dgm:pt>
    <dgm:pt modelId="{EB7019C1-B7BB-4973-AB13-6576116D4F9C}" type="pres">
      <dgm:prSet presAssocID="{4B7A0E4D-75AF-4EBB-973D-3BF48F13BC2B}" presName="childText" presStyleLbl="bgAcc1" presStyleIdx="5" presStyleCnt="26" custScaleX="236163" custScaleY="110270" custLinFactNeighborX="-21007">
        <dgm:presLayoutVars>
          <dgm:bulletEnabled val="1"/>
        </dgm:presLayoutVars>
      </dgm:prSet>
      <dgm:spPr/>
    </dgm:pt>
    <dgm:pt modelId="{F65A774D-6343-4B33-8BE9-FE2F87396E16}" type="pres">
      <dgm:prSet presAssocID="{CF33426D-9473-416F-86D6-989FB5C7808B}" presName="Name13" presStyleLbl="parChTrans1D2" presStyleIdx="6" presStyleCnt="26"/>
      <dgm:spPr/>
    </dgm:pt>
    <dgm:pt modelId="{64AD4825-49B9-4737-91BF-02D70353162D}" type="pres">
      <dgm:prSet presAssocID="{D1FA3A52-991F-41B2-9CBB-98D09B0E90E9}" presName="childText" presStyleLbl="bgAcc1" presStyleIdx="6" presStyleCnt="26" custScaleX="236182" custLinFactNeighborX="-22202">
        <dgm:presLayoutVars>
          <dgm:bulletEnabled val="1"/>
        </dgm:presLayoutVars>
      </dgm:prSet>
      <dgm:spPr/>
    </dgm:pt>
    <dgm:pt modelId="{63DECA95-69AC-4653-AFA6-C93B1FE795AB}" type="pres">
      <dgm:prSet presAssocID="{F7EB3FD1-E18D-412B-91E2-92AFFD13B840}" presName="Name13" presStyleLbl="parChTrans1D2" presStyleIdx="7" presStyleCnt="26"/>
      <dgm:spPr/>
    </dgm:pt>
    <dgm:pt modelId="{49F1859F-82D8-428D-9D02-3BAA85FA6132}" type="pres">
      <dgm:prSet presAssocID="{204E37D2-E08E-4AF9-AEE7-8AF852B4E7E0}" presName="childText" presStyleLbl="bgAcc1" presStyleIdx="7" presStyleCnt="26" custScaleX="236182" custLinFactNeighborX="-22202">
        <dgm:presLayoutVars>
          <dgm:bulletEnabled val="1"/>
        </dgm:presLayoutVars>
      </dgm:prSet>
      <dgm:spPr/>
    </dgm:pt>
    <dgm:pt modelId="{654102EC-1FE0-4277-8A7C-70C8F75E807F}" type="pres">
      <dgm:prSet presAssocID="{7C49CF7A-D07D-44A0-A286-6FB470E0CDCD}" presName="Name13" presStyleLbl="parChTrans1D2" presStyleIdx="8" presStyleCnt="26"/>
      <dgm:spPr/>
    </dgm:pt>
    <dgm:pt modelId="{0F6B6FAC-062E-4F6B-8ED9-3B6502E646FF}" type="pres">
      <dgm:prSet presAssocID="{1055DD51-D532-462A-8A7C-B06ADD328652}" presName="childText" presStyleLbl="bgAcc1" presStyleIdx="8" presStyleCnt="26" custScaleX="236182" custLinFactNeighborX="-22202">
        <dgm:presLayoutVars>
          <dgm:bulletEnabled val="1"/>
        </dgm:presLayoutVars>
      </dgm:prSet>
      <dgm:spPr/>
    </dgm:pt>
    <dgm:pt modelId="{54DB749F-33AE-4809-8583-818F972DAA70}" type="pres">
      <dgm:prSet presAssocID="{5F3541A7-DC6B-47AF-9D8C-8558943D3C75}" presName="Name13" presStyleLbl="parChTrans1D2" presStyleIdx="9" presStyleCnt="26"/>
      <dgm:spPr/>
    </dgm:pt>
    <dgm:pt modelId="{820511EA-ECEA-46C1-9797-22E8BD794A4C}" type="pres">
      <dgm:prSet presAssocID="{6498907B-27A9-44FC-90F0-8DDC57B1338D}" presName="childText" presStyleLbl="bgAcc1" presStyleIdx="9" presStyleCnt="26" custScaleX="236182" custLinFactNeighborX="-19684" custLinFactNeighborY="4028">
        <dgm:presLayoutVars>
          <dgm:bulletEnabled val="1"/>
        </dgm:presLayoutVars>
      </dgm:prSet>
      <dgm:spPr/>
    </dgm:pt>
    <dgm:pt modelId="{27A34461-9F49-46AB-B560-F55C5DF46D52}" type="pres">
      <dgm:prSet presAssocID="{FACE27D8-CDEE-4E82-9D92-7C5CC877FDEE}" presName="Name13" presStyleLbl="parChTrans1D2" presStyleIdx="10" presStyleCnt="26"/>
      <dgm:spPr/>
    </dgm:pt>
    <dgm:pt modelId="{6C7C91DD-A208-4FD1-9999-096004402D6D}" type="pres">
      <dgm:prSet presAssocID="{B0AFEDDA-DB02-4D9F-8F7C-B1A461B24E8F}" presName="childText" presStyleLbl="bgAcc1" presStyleIdx="10" presStyleCnt="26" custScaleX="236182" custScaleY="117622" custLinFactNeighborX="-22202">
        <dgm:presLayoutVars>
          <dgm:bulletEnabled val="1"/>
        </dgm:presLayoutVars>
      </dgm:prSet>
      <dgm:spPr/>
    </dgm:pt>
    <dgm:pt modelId="{7C809FBD-E41A-4BF2-A66D-9E9070F18937}" type="pres">
      <dgm:prSet presAssocID="{30D4DBD2-4417-4051-A02E-11B7B4662181}" presName="Name13" presStyleLbl="parChTrans1D2" presStyleIdx="11" presStyleCnt="26"/>
      <dgm:spPr/>
    </dgm:pt>
    <dgm:pt modelId="{0092ACDF-FBF2-47F7-905F-D7AE262540A6}" type="pres">
      <dgm:prSet presAssocID="{53E23FB5-1512-4263-90A4-C0A998A6B9C4}" presName="childText" presStyleLbl="bgAcc1" presStyleIdx="11" presStyleCnt="26" custScaleX="236182" custScaleY="117622" custLinFactNeighborX="-22202">
        <dgm:presLayoutVars>
          <dgm:bulletEnabled val="1"/>
        </dgm:presLayoutVars>
      </dgm:prSet>
      <dgm:spPr/>
    </dgm:pt>
    <dgm:pt modelId="{06FD2BB4-2253-4C3E-9DD1-6A7ACFA8F73B}" type="pres">
      <dgm:prSet presAssocID="{F44D4FDA-7445-46F2-9016-38F380A3B8AF}" presName="root" presStyleCnt="0"/>
      <dgm:spPr/>
    </dgm:pt>
    <dgm:pt modelId="{884DD7F1-F53F-4F05-B04E-618A02449F07}" type="pres">
      <dgm:prSet presAssocID="{F44D4FDA-7445-46F2-9016-38F380A3B8AF}" presName="rootComposite" presStyleCnt="0"/>
      <dgm:spPr/>
    </dgm:pt>
    <dgm:pt modelId="{12E326DB-CD2F-445E-AEB1-91C77D98FA83}" type="pres">
      <dgm:prSet presAssocID="{F44D4FDA-7445-46F2-9016-38F380A3B8AF}" presName="rootText" presStyleLbl="node1" presStyleIdx="2" presStyleCnt="4" custScaleX="221138"/>
      <dgm:spPr/>
    </dgm:pt>
    <dgm:pt modelId="{430B9A75-5C0D-4A67-9BBD-49651D117814}" type="pres">
      <dgm:prSet presAssocID="{F44D4FDA-7445-46F2-9016-38F380A3B8AF}" presName="rootConnector" presStyleLbl="node1" presStyleIdx="2" presStyleCnt="4"/>
      <dgm:spPr/>
    </dgm:pt>
    <dgm:pt modelId="{90EF97CB-277A-431C-96B8-C43CE20D6B88}" type="pres">
      <dgm:prSet presAssocID="{F44D4FDA-7445-46F2-9016-38F380A3B8AF}" presName="childShape" presStyleCnt="0"/>
      <dgm:spPr/>
    </dgm:pt>
    <dgm:pt modelId="{46909E91-D3C0-4B57-9596-EAF82902DEBF}" type="pres">
      <dgm:prSet presAssocID="{178A3ED1-B8E5-4F67-BA77-5D32E3CCDC2E}" presName="Name13" presStyleLbl="parChTrans1D2" presStyleIdx="12" presStyleCnt="26"/>
      <dgm:spPr/>
    </dgm:pt>
    <dgm:pt modelId="{330F11E1-9819-4124-B608-BBB817068CEA}" type="pres">
      <dgm:prSet presAssocID="{6DFCC30B-9485-4A2B-9976-EF268241DAF0}" presName="childText" presStyleLbl="bgAcc1" presStyleIdx="12" presStyleCnt="26" custScaleX="236163" custScaleY="110270" custLinFactNeighborX="-5815">
        <dgm:presLayoutVars>
          <dgm:bulletEnabled val="1"/>
        </dgm:presLayoutVars>
      </dgm:prSet>
      <dgm:spPr/>
    </dgm:pt>
    <dgm:pt modelId="{51D1CD52-25D1-4381-ACFA-22ED3AE143C6}" type="pres">
      <dgm:prSet presAssocID="{C557C2FF-C7B4-48B9-BCE5-4D3620925594}" presName="Name13" presStyleLbl="parChTrans1D2" presStyleIdx="13" presStyleCnt="26"/>
      <dgm:spPr/>
    </dgm:pt>
    <dgm:pt modelId="{2E97B178-F5B1-4D81-9015-70BEEAA3B6A8}" type="pres">
      <dgm:prSet presAssocID="{B72FB648-A20F-405F-BA30-A5BF87DEC1C9}" presName="childText" presStyleLbl="bgAcc1" presStyleIdx="13" presStyleCnt="26" custScaleX="236182" custLinFactNeighborX="-5815">
        <dgm:presLayoutVars>
          <dgm:bulletEnabled val="1"/>
        </dgm:presLayoutVars>
      </dgm:prSet>
      <dgm:spPr/>
    </dgm:pt>
    <dgm:pt modelId="{D444DFB9-7CD5-4536-B303-32983E202444}" type="pres">
      <dgm:prSet presAssocID="{9F0D8856-FF14-4D30-AB7D-8D050EF8F99E}" presName="Name13" presStyleLbl="parChTrans1D2" presStyleIdx="14" presStyleCnt="26"/>
      <dgm:spPr/>
    </dgm:pt>
    <dgm:pt modelId="{942855C3-0E46-498B-981B-7E2DD17D9B94}" type="pres">
      <dgm:prSet presAssocID="{E9A12972-6366-45CC-B04A-5C92BC555FF0}" presName="childText" presStyleLbl="bgAcc1" presStyleIdx="14" presStyleCnt="26" custScaleX="236182" custLinFactNeighborX="-5815">
        <dgm:presLayoutVars>
          <dgm:bulletEnabled val="1"/>
        </dgm:presLayoutVars>
      </dgm:prSet>
      <dgm:spPr/>
    </dgm:pt>
    <dgm:pt modelId="{4EADCA04-09D8-4F51-B32C-410794887E2A}" type="pres">
      <dgm:prSet presAssocID="{45D2AE17-E0D0-46E8-A0A7-85EFEFB9BCF0}" presName="Name13" presStyleLbl="parChTrans1D2" presStyleIdx="15" presStyleCnt="26"/>
      <dgm:spPr/>
    </dgm:pt>
    <dgm:pt modelId="{25EAB32E-79EF-441D-A641-FC7317628092}" type="pres">
      <dgm:prSet presAssocID="{F922D6AC-6601-409C-AFED-985C3B278285}" presName="childText" presStyleLbl="bgAcc1" presStyleIdx="15" presStyleCnt="26" custScaleX="236182" custLinFactNeighborX="-5815">
        <dgm:presLayoutVars>
          <dgm:bulletEnabled val="1"/>
        </dgm:presLayoutVars>
      </dgm:prSet>
      <dgm:spPr/>
    </dgm:pt>
    <dgm:pt modelId="{5B491DC8-3253-4D2A-881D-CC9E4B3DFE06}" type="pres">
      <dgm:prSet presAssocID="{04E4D9AD-FAA5-4A33-83E4-928F868C1517}" presName="Name13" presStyleLbl="parChTrans1D2" presStyleIdx="16" presStyleCnt="26"/>
      <dgm:spPr/>
    </dgm:pt>
    <dgm:pt modelId="{7D7057B0-5547-4CF9-8035-94EACED26740}" type="pres">
      <dgm:prSet presAssocID="{107F075C-4E27-4D02-9C57-AD1CBBE7F38B}" presName="childText" presStyleLbl="bgAcc1" presStyleIdx="16" presStyleCnt="26" custScaleX="236182" custLinFactNeighborX="-5815">
        <dgm:presLayoutVars>
          <dgm:bulletEnabled val="1"/>
        </dgm:presLayoutVars>
      </dgm:prSet>
      <dgm:spPr/>
    </dgm:pt>
    <dgm:pt modelId="{E4F61BFA-0334-481C-A65D-BBE91F7404D2}" type="pres">
      <dgm:prSet presAssocID="{B6731674-7B79-4A5D-B607-4853E2D670AB}" presName="Name13" presStyleLbl="parChTrans1D2" presStyleIdx="17" presStyleCnt="26"/>
      <dgm:spPr/>
    </dgm:pt>
    <dgm:pt modelId="{EBC749FD-108F-4A9C-BF53-9A774C49D20F}" type="pres">
      <dgm:prSet presAssocID="{4955F86D-77BE-47CC-A32C-009EAA3FA8ED}" presName="childText" presStyleLbl="bgAcc1" presStyleIdx="17" presStyleCnt="26" custScaleX="236182" custScaleY="117622" custLinFactNeighborX="-5815">
        <dgm:presLayoutVars>
          <dgm:bulletEnabled val="1"/>
        </dgm:presLayoutVars>
      </dgm:prSet>
      <dgm:spPr/>
    </dgm:pt>
    <dgm:pt modelId="{27342766-F12F-4067-8866-0E706114477F}" type="pres">
      <dgm:prSet presAssocID="{6A965D65-E772-4070-A7C6-079E141FFA9B}" presName="Name13" presStyleLbl="parChTrans1D2" presStyleIdx="18" presStyleCnt="26"/>
      <dgm:spPr/>
    </dgm:pt>
    <dgm:pt modelId="{D9BEF17D-2834-44A3-A7F0-FF462D7D9257}" type="pres">
      <dgm:prSet presAssocID="{7CB3E83E-462A-4AF0-A7C1-CC4D32EBF76E}" presName="childText" presStyleLbl="bgAcc1" presStyleIdx="18" presStyleCnt="26" custScaleX="236182" custScaleY="117622" custLinFactNeighborX="-5815">
        <dgm:presLayoutVars>
          <dgm:bulletEnabled val="1"/>
        </dgm:presLayoutVars>
      </dgm:prSet>
      <dgm:spPr/>
    </dgm:pt>
    <dgm:pt modelId="{868F68B3-B02E-4C85-A434-CA00B690D224}" type="pres">
      <dgm:prSet presAssocID="{8C909731-FED1-4728-AEFF-BC03FEA49C8D}" presName="root" presStyleCnt="0"/>
      <dgm:spPr/>
    </dgm:pt>
    <dgm:pt modelId="{F4F3FB83-B226-460C-900C-2870F2A46D76}" type="pres">
      <dgm:prSet presAssocID="{8C909731-FED1-4728-AEFF-BC03FEA49C8D}" presName="rootComposite" presStyleCnt="0"/>
      <dgm:spPr/>
    </dgm:pt>
    <dgm:pt modelId="{A72617CB-B4F7-460C-A4E8-6BD82DD648E5}" type="pres">
      <dgm:prSet presAssocID="{8C909731-FED1-4728-AEFF-BC03FEA49C8D}" presName="rootText" presStyleLbl="node1" presStyleIdx="3" presStyleCnt="4" custScaleX="237832" custLinFactNeighborX="40119"/>
      <dgm:spPr/>
    </dgm:pt>
    <dgm:pt modelId="{C9C476A0-8275-4AE8-913B-9358FED198A6}" type="pres">
      <dgm:prSet presAssocID="{8C909731-FED1-4728-AEFF-BC03FEA49C8D}" presName="rootConnector" presStyleLbl="node1" presStyleIdx="3" presStyleCnt="4"/>
      <dgm:spPr/>
    </dgm:pt>
    <dgm:pt modelId="{73446F4B-6996-4242-B108-315FCFC781C6}" type="pres">
      <dgm:prSet presAssocID="{8C909731-FED1-4728-AEFF-BC03FEA49C8D}" presName="childShape" presStyleCnt="0"/>
      <dgm:spPr/>
    </dgm:pt>
    <dgm:pt modelId="{42DCF78B-6194-4FAB-BA34-151A46F4B09D}" type="pres">
      <dgm:prSet presAssocID="{C47760D0-C11B-44CC-9085-C2F6E64F3E89}" presName="Name13" presStyleLbl="parChTrans1D2" presStyleIdx="19" presStyleCnt="26"/>
      <dgm:spPr/>
    </dgm:pt>
    <dgm:pt modelId="{B169D83F-ADB2-4BAC-8B91-8B415A3446B8}" type="pres">
      <dgm:prSet presAssocID="{41C67840-E238-4E5F-B412-067CDF7184E7}" presName="childText" presStyleLbl="bgAcc1" presStyleIdx="19" presStyleCnt="26" custScaleX="236163" custScaleY="110270" custLinFactNeighborX="-7257">
        <dgm:presLayoutVars>
          <dgm:bulletEnabled val="1"/>
        </dgm:presLayoutVars>
      </dgm:prSet>
      <dgm:spPr/>
    </dgm:pt>
    <dgm:pt modelId="{B561A331-88E9-40AE-8258-AE9EC277DA98}" type="pres">
      <dgm:prSet presAssocID="{BEBB1BDF-BD04-4B7D-8551-EC58A0DFCBB3}" presName="Name13" presStyleLbl="parChTrans1D2" presStyleIdx="20" presStyleCnt="26"/>
      <dgm:spPr/>
    </dgm:pt>
    <dgm:pt modelId="{0CD75AA9-EDE7-4753-BCE6-F1F938B89204}" type="pres">
      <dgm:prSet presAssocID="{ACE79889-4BAC-4BEC-B08A-F76C6A4BBDED}" presName="childText" presStyleLbl="bgAcc1" presStyleIdx="20" presStyleCnt="26" custScaleX="236182" custLinFactNeighborX="-7257">
        <dgm:presLayoutVars>
          <dgm:bulletEnabled val="1"/>
        </dgm:presLayoutVars>
      </dgm:prSet>
      <dgm:spPr/>
    </dgm:pt>
    <dgm:pt modelId="{595137FB-9808-440C-81F8-499273589EE0}" type="pres">
      <dgm:prSet presAssocID="{ABCDD54A-72E9-4D88-80AD-7DC05A21EDE4}" presName="Name13" presStyleLbl="parChTrans1D2" presStyleIdx="21" presStyleCnt="26"/>
      <dgm:spPr/>
    </dgm:pt>
    <dgm:pt modelId="{AFB1953B-05F8-4702-B90A-88715919956E}" type="pres">
      <dgm:prSet presAssocID="{7530E99B-E15F-483A-BB28-50ABE4BB11F7}" presName="childText" presStyleLbl="bgAcc1" presStyleIdx="21" presStyleCnt="26" custScaleX="236182" custLinFactNeighborX="-7257">
        <dgm:presLayoutVars>
          <dgm:bulletEnabled val="1"/>
        </dgm:presLayoutVars>
      </dgm:prSet>
      <dgm:spPr/>
    </dgm:pt>
    <dgm:pt modelId="{84545C91-F99C-4346-BC97-497C2CEA157B}" type="pres">
      <dgm:prSet presAssocID="{29071D72-2D3A-4597-87C0-3086F1AC5747}" presName="Name13" presStyleLbl="parChTrans1D2" presStyleIdx="22" presStyleCnt="26"/>
      <dgm:spPr/>
    </dgm:pt>
    <dgm:pt modelId="{E1C129AB-B891-40BD-AFE9-D809FA78F3F8}" type="pres">
      <dgm:prSet presAssocID="{547A8680-0D29-4207-B2E2-6C3D54C3AE52}" presName="childText" presStyleLbl="bgAcc1" presStyleIdx="22" presStyleCnt="26" custScaleX="236182" custLinFactNeighborX="-7257">
        <dgm:presLayoutVars>
          <dgm:bulletEnabled val="1"/>
        </dgm:presLayoutVars>
      </dgm:prSet>
      <dgm:spPr/>
    </dgm:pt>
    <dgm:pt modelId="{205DDECE-CFAF-426F-A50F-5DFA43820083}" type="pres">
      <dgm:prSet presAssocID="{70EC18AE-04EA-4508-A822-0E3DC4C90680}" presName="Name13" presStyleLbl="parChTrans1D2" presStyleIdx="23" presStyleCnt="26"/>
      <dgm:spPr/>
    </dgm:pt>
    <dgm:pt modelId="{7DA77342-E833-4150-B05A-E6D00A4E0F2D}" type="pres">
      <dgm:prSet presAssocID="{37151484-B919-479B-9862-B03F7E1A7836}" presName="childText" presStyleLbl="bgAcc1" presStyleIdx="23" presStyleCnt="26" custScaleX="236182" custLinFactNeighborX="-7257">
        <dgm:presLayoutVars>
          <dgm:bulletEnabled val="1"/>
        </dgm:presLayoutVars>
      </dgm:prSet>
      <dgm:spPr/>
    </dgm:pt>
    <dgm:pt modelId="{63C8BF69-C5C6-4792-8103-B2911003FBB6}" type="pres">
      <dgm:prSet presAssocID="{BAEE96A7-0A22-4AA2-A204-8639904F2889}" presName="Name13" presStyleLbl="parChTrans1D2" presStyleIdx="24" presStyleCnt="26"/>
      <dgm:spPr/>
    </dgm:pt>
    <dgm:pt modelId="{B468F140-227D-496D-9082-5044E2728845}" type="pres">
      <dgm:prSet presAssocID="{F7B5CC6E-A69F-43B7-B70E-D765E06CBCD7}" presName="childText" presStyleLbl="bgAcc1" presStyleIdx="24" presStyleCnt="26" custScaleX="236182" custScaleY="117622" custLinFactNeighborX="-7257">
        <dgm:presLayoutVars>
          <dgm:bulletEnabled val="1"/>
        </dgm:presLayoutVars>
      </dgm:prSet>
      <dgm:spPr/>
    </dgm:pt>
    <dgm:pt modelId="{2F0E30A7-71D2-4157-AB31-0C5003C93052}" type="pres">
      <dgm:prSet presAssocID="{5DB7DA6D-8BD9-4558-B024-F6EEE537F684}" presName="Name13" presStyleLbl="parChTrans1D2" presStyleIdx="25" presStyleCnt="26"/>
      <dgm:spPr/>
    </dgm:pt>
    <dgm:pt modelId="{BC17C107-D0D5-4D9C-8428-5331AE0B4BF2}" type="pres">
      <dgm:prSet presAssocID="{88097A5C-FDE9-4702-8B05-F771C159CE81}" presName="childText" presStyleLbl="bgAcc1" presStyleIdx="25" presStyleCnt="26" custScaleX="236182" custScaleY="117622" custLinFactNeighborX="-7257">
        <dgm:presLayoutVars>
          <dgm:bulletEnabled val="1"/>
        </dgm:presLayoutVars>
      </dgm:prSet>
      <dgm:spPr/>
    </dgm:pt>
  </dgm:ptLst>
  <dgm:cxnLst>
    <dgm:cxn modelId="{75B8A702-2ED0-4A5A-8D9C-50F0947FFB5A}" type="presOf" srcId="{1A5E7D82-E1DE-4F5C-8547-D03EF66169D7}" destId="{42C89B42-75DA-47B9-9E26-59A579094930}" srcOrd="0" destOrd="0" presId="urn:microsoft.com/office/officeart/2005/8/layout/hierarchy3"/>
    <dgm:cxn modelId="{9197B202-D4EE-4079-A371-95E50371808E}" type="presOf" srcId="{45D2AE17-E0D0-46E8-A0A7-85EFEFB9BCF0}" destId="{4EADCA04-09D8-4F51-B32C-410794887E2A}" srcOrd="0" destOrd="0" presId="urn:microsoft.com/office/officeart/2005/8/layout/hierarchy3"/>
    <dgm:cxn modelId="{0456BA04-CBA3-4744-961D-3FFAF691644C}" srcId="{F44D4FDA-7445-46F2-9016-38F380A3B8AF}" destId="{B72FB648-A20F-405F-BA30-A5BF87DEC1C9}" srcOrd="1" destOrd="0" parTransId="{C557C2FF-C7B4-48B9-BCE5-4D3620925594}" sibTransId="{E584005C-D7BE-4250-9A90-7511FC14939F}"/>
    <dgm:cxn modelId="{7ED38005-593D-4BDF-BF90-CDC18CADE23E}" type="presOf" srcId="{204E37D2-E08E-4AF9-AEE7-8AF852B4E7E0}" destId="{49F1859F-82D8-428D-9D02-3BAA85FA6132}" srcOrd="0" destOrd="0" presId="urn:microsoft.com/office/officeart/2005/8/layout/hierarchy3"/>
    <dgm:cxn modelId="{977DAB06-4D3D-475C-8D4E-E0F6DA683531}" srcId="{2FDA4739-8AF6-4DBC-BFAC-B7DA55F2719F}" destId="{53E23FB5-1512-4263-90A4-C0A998A6B9C4}" srcOrd="6" destOrd="0" parTransId="{30D4DBD2-4417-4051-A02E-11B7B4662181}" sibTransId="{B712C35B-E7AF-4AC0-BB2E-32CF284A669C}"/>
    <dgm:cxn modelId="{F85CB506-5DB6-4B65-8D41-7219B5A7F8BE}" type="presOf" srcId="{25D8B5DB-5D88-49D6-827B-86BCBD56092B}" destId="{C6389D62-23DA-44F3-B80C-088FD1B5A935}" srcOrd="0" destOrd="0" presId="urn:microsoft.com/office/officeart/2005/8/layout/hierarchy3"/>
    <dgm:cxn modelId="{58A59607-8603-41F3-82DD-BB22A982EE22}" type="presOf" srcId="{FACE27D8-CDEE-4E82-9D92-7C5CC877FDEE}" destId="{27A34461-9F49-46AB-B560-F55C5DF46D52}" srcOrd="0" destOrd="0" presId="urn:microsoft.com/office/officeart/2005/8/layout/hierarchy3"/>
    <dgm:cxn modelId="{E8C7570A-3916-449B-A2F6-32A2BB3F7B21}" srcId="{F44D4FDA-7445-46F2-9016-38F380A3B8AF}" destId="{E9A12972-6366-45CC-B04A-5C92BC555FF0}" srcOrd="2" destOrd="0" parTransId="{9F0D8856-FF14-4D30-AB7D-8D050EF8F99E}" sibTransId="{650AC972-6828-4C2B-BC77-5548E145E9BC}"/>
    <dgm:cxn modelId="{078DF50A-AD79-4913-B467-361798D8372B}" type="presOf" srcId="{4B7A0E4D-75AF-4EBB-973D-3BF48F13BC2B}" destId="{EB7019C1-B7BB-4973-AB13-6576116D4F9C}" srcOrd="0" destOrd="0" presId="urn:microsoft.com/office/officeart/2005/8/layout/hierarchy3"/>
    <dgm:cxn modelId="{2571770F-8BA6-41D6-9A27-6FE4D3A0686C}" type="presOf" srcId="{2FDA4739-8AF6-4DBC-BFAC-B7DA55F2719F}" destId="{F4D30BDF-63E4-422B-BC55-AE0E646A2725}" srcOrd="1" destOrd="0" presId="urn:microsoft.com/office/officeart/2005/8/layout/hierarchy3"/>
    <dgm:cxn modelId="{35848010-965F-4023-9367-9CEBC2C370AF}" srcId="{97698513-CA73-418B-BF70-3C0420121FAC}" destId="{2FDA4739-8AF6-4DBC-BFAC-B7DA55F2719F}" srcOrd="1" destOrd="0" parTransId="{7658DCE3-C68F-4A19-80EB-545FF55781F0}" sibTransId="{3F4AB118-749D-4F54-B970-DEF46C5A5D84}"/>
    <dgm:cxn modelId="{7E546117-CB90-49BA-8B99-92BF18CC98CB}" type="presOf" srcId="{5D42D91C-8273-47C9-A996-17F53C9B48E0}" destId="{8B25DE62-C93D-4645-8C51-5D479DA986DA}" srcOrd="0" destOrd="0" presId="urn:microsoft.com/office/officeart/2005/8/layout/hierarchy3"/>
    <dgm:cxn modelId="{66D0761B-DB00-4153-94CB-30772CB19F05}" type="presOf" srcId="{F7B5CC6E-A69F-43B7-B70E-D765E06CBCD7}" destId="{B468F140-227D-496D-9082-5044E2728845}" srcOrd="0" destOrd="0" presId="urn:microsoft.com/office/officeart/2005/8/layout/hierarchy3"/>
    <dgm:cxn modelId="{A582DF1F-9C72-48AD-A004-78089E705826}" srcId="{97698513-CA73-418B-BF70-3C0420121FAC}" destId="{8C909731-FED1-4728-AEFF-BC03FEA49C8D}" srcOrd="3" destOrd="0" parTransId="{76218310-5189-4409-9127-734316B8D6F3}" sibTransId="{CACC53A4-7C55-4173-9528-56175833866B}"/>
    <dgm:cxn modelId="{EAFF4824-1BC5-4DF7-9D37-7B996970B56E}" type="presOf" srcId="{53E23FB5-1512-4263-90A4-C0A998A6B9C4}" destId="{0092ACDF-FBF2-47F7-905F-D7AE262540A6}" srcOrd="0" destOrd="0" presId="urn:microsoft.com/office/officeart/2005/8/layout/hierarchy3"/>
    <dgm:cxn modelId="{EAC19526-DAE9-4941-93C0-38534ED54157}" type="presOf" srcId="{37151484-B919-479B-9862-B03F7E1A7836}" destId="{7DA77342-E833-4150-B05A-E6D00A4E0F2D}" srcOrd="0" destOrd="0" presId="urn:microsoft.com/office/officeart/2005/8/layout/hierarchy3"/>
    <dgm:cxn modelId="{3D766529-7F69-4914-8E8E-034D5BA04E60}" type="presOf" srcId="{E6CFB178-490E-4A48-9285-EB3CC1963D33}" destId="{FD5F417F-6844-4A4A-8027-353100FE477B}" srcOrd="0" destOrd="0" presId="urn:microsoft.com/office/officeart/2005/8/layout/hierarchy3"/>
    <dgm:cxn modelId="{4F9AEF29-CC96-46F5-BC18-6280DDB169C4}" type="presOf" srcId="{B72FB648-A20F-405F-BA30-A5BF87DEC1C9}" destId="{2E97B178-F5B1-4D81-9015-70BEEAA3B6A8}" srcOrd="0" destOrd="0" presId="urn:microsoft.com/office/officeart/2005/8/layout/hierarchy3"/>
    <dgm:cxn modelId="{2541892A-8DAE-4D2D-864C-58AC0D4F9C2B}" type="presOf" srcId="{BAEE96A7-0A22-4AA2-A204-8639904F2889}" destId="{63C8BF69-C5C6-4792-8103-B2911003FBB6}" srcOrd="0" destOrd="0" presId="urn:microsoft.com/office/officeart/2005/8/layout/hierarchy3"/>
    <dgm:cxn modelId="{B24A682C-A11D-49A7-AB78-620C3F6D3310}" type="presOf" srcId="{5DB7DA6D-8BD9-4558-B024-F6EEE537F684}" destId="{2F0E30A7-71D2-4157-AB31-0C5003C93052}" srcOrd="0" destOrd="0" presId="urn:microsoft.com/office/officeart/2005/8/layout/hierarchy3"/>
    <dgm:cxn modelId="{E0DF952E-0059-4BF9-9D0E-79A3D22DFDF3}" type="presOf" srcId="{F922D6AC-6601-409C-AFED-985C3B278285}" destId="{25EAB32E-79EF-441D-A641-FC7317628092}" srcOrd="0" destOrd="0" presId="urn:microsoft.com/office/officeart/2005/8/layout/hierarchy3"/>
    <dgm:cxn modelId="{F4D1532F-7917-4575-9CEB-CDD4F7C0F1FE}" srcId="{25D8B5DB-5D88-49D6-827B-86BCBD56092B}" destId="{1A5E7D82-E1DE-4F5C-8547-D03EF66169D7}" srcOrd="3" destOrd="0" parTransId="{3980C10B-1924-48F5-BB2E-3A6F6C93AE92}" sibTransId="{8E82EA0D-ACE0-491F-B7F1-1B8573195E2D}"/>
    <dgm:cxn modelId="{5092A630-6ABD-4093-BB3A-7BDED3BF5884}" type="presOf" srcId="{547A8680-0D29-4207-B2E2-6C3D54C3AE52}" destId="{E1C129AB-B891-40BD-AFE9-D809FA78F3F8}" srcOrd="0" destOrd="0" presId="urn:microsoft.com/office/officeart/2005/8/layout/hierarchy3"/>
    <dgm:cxn modelId="{0759EE34-17A8-4FD0-9A3C-2B806D27EF11}" type="presOf" srcId="{5F3541A7-DC6B-47AF-9D8C-8558943D3C75}" destId="{54DB749F-33AE-4809-8583-818F972DAA70}" srcOrd="0" destOrd="0" presId="urn:microsoft.com/office/officeart/2005/8/layout/hierarchy3"/>
    <dgm:cxn modelId="{374BDA36-C58E-4AAC-9023-CA6AD9C90CB7}" type="presOf" srcId="{7C49CF7A-D07D-44A0-A286-6FB470E0CDCD}" destId="{654102EC-1FE0-4277-8A7C-70C8F75E807F}" srcOrd="0" destOrd="0" presId="urn:microsoft.com/office/officeart/2005/8/layout/hierarchy3"/>
    <dgm:cxn modelId="{6EC28337-E42C-42E5-903D-0561D8B94A86}" srcId="{2FDA4739-8AF6-4DBC-BFAC-B7DA55F2719F}" destId="{6498907B-27A9-44FC-90F0-8DDC57B1338D}" srcOrd="4" destOrd="0" parTransId="{5F3541A7-DC6B-47AF-9D8C-8558943D3C75}" sibTransId="{49594D98-60A7-4EE2-A011-D74A06A56EA1}"/>
    <dgm:cxn modelId="{8FE6D03D-483A-414E-BBB3-CC2E9D0BC486}" type="presOf" srcId="{66F07E83-33B6-41B5-ABB1-86D921E290A4}" destId="{1FCA9C56-D067-4B5D-B166-F5AC901DD6D0}" srcOrd="0" destOrd="0" presId="urn:microsoft.com/office/officeart/2005/8/layout/hierarchy3"/>
    <dgm:cxn modelId="{12C2BE3F-E4F6-4F1A-97AD-F498082E7228}" type="presOf" srcId="{3980C10B-1924-48F5-BB2E-3A6F6C93AE92}" destId="{8050C8A8-EABE-4126-A711-002060F1BAEB}" srcOrd="0" destOrd="0" presId="urn:microsoft.com/office/officeart/2005/8/layout/hierarchy3"/>
    <dgm:cxn modelId="{C5E98B5D-5286-49D2-BC9A-DDFEA671CE1B}" type="presOf" srcId="{7530E99B-E15F-483A-BB28-50ABE4BB11F7}" destId="{AFB1953B-05F8-4702-B90A-88715919956E}" srcOrd="0" destOrd="0" presId="urn:microsoft.com/office/officeart/2005/8/layout/hierarchy3"/>
    <dgm:cxn modelId="{5A9B4C5F-C026-4862-8EBE-49E6F512FE1C}" srcId="{2FDA4739-8AF6-4DBC-BFAC-B7DA55F2719F}" destId="{D1FA3A52-991F-41B2-9CBB-98D09B0E90E9}" srcOrd="1" destOrd="0" parTransId="{CF33426D-9473-416F-86D6-989FB5C7808B}" sibTransId="{9B03BB0C-32A9-4A80-A975-BDDA0D4F284E}"/>
    <dgm:cxn modelId="{381EE05F-CFB0-40AE-BA6F-8DCCB63B7702}" srcId="{8C909731-FED1-4728-AEFF-BC03FEA49C8D}" destId="{41C67840-E238-4E5F-B412-067CDF7184E7}" srcOrd="0" destOrd="0" parTransId="{C47760D0-C11B-44CC-9085-C2F6E64F3E89}" sibTransId="{9EFA2B37-A5E6-4D95-9316-9EECBDFCFD59}"/>
    <dgm:cxn modelId="{CAB66D61-80EC-42DE-976D-1AF68576AF19}" type="presOf" srcId="{6498907B-27A9-44FC-90F0-8DDC57B1338D}" destId="{820511EA-ECEA-46C1-9797-22E8BD794A4C}" srcOrd="0" destOrd="0" presId="urn:microsoft.com/office/officeart/2005/8/layout/hierarchy3"/>
    <dgm:cxn modelId="{42611142-F283-480F-86DF-DE59D267CD99}" type="presOf" srcId="{41C67840-E238-4E5F-B412-067CDF7184E7}" destId="{B169D83F-ADB2-4BAC-8B91-8B415A3446B8}" srcOrd="0" destOrd="0" presId="urn:microsoft.com/office/officeart/2005/8/layout/hierarchy3"/>
    <dgm:cxn modelId="{38D5A663-4181-4AE8-BFB5-3A30D4462F25}" type="presOf" srcId="{107F075C-4E27-4D02-9C57-AD1CBBE7F38B}" destId="{7D7057B0-5547-4CF9-8035-94EACED26740}" srcOrd="0" destOrd="0" presId="urn:microsoft.com/office/officeart/2005/8/layout/hierarchy3"/>
    <dgm:cxn modelId="{AE975646-0EEE-4B85-883C-0A893580C85B}" type="presOf" srcId="{BE144D48-1334-44D5-A60D-1C73293E1FB6}" destId="{6DDD894F-66C1-43E7-B440-7BE9D242AAFB}" srcOrd="0" destOrd="0" presId="urn:microsoft.com/office/officeart/2005/8/layout/hierarchy3"/>
    <dgm:cxn modelId="{9E4E3347-34CE-4957-A503-30A208601958}" srcId="{8C909731-FED1-4728-AEFF-BC03FEA49C8D}" destId="{7530E99B-E15F-483A-BB28-50ABE4BB11F7}" srcOrd="2" destOrd="0" parTransId="{ABCDD54A-72E9-4D88-80AD-7DC05A21EDE4}" sibTransId="{2DF8E795-1C49-4A81-B001-2836F4F1B3D6}"/>
    <dgm:cxn modelId="{35649748-DB96-4E92-9655-080E8A8E323B}" type="presOf" srcId="{4955F86D-77BE-47CC-A32C-009EAA3FA8ED}" destId="{EBC749FD-108F-4A9C-BF53-9A774C49D20F}" srcOrd="0" destOrd="0" presId="urn:microsoft.com/office/officeart/2005/8/layout/hierarchy3"/>
    <dgm:cxn modelId="{AC901649-4EF7-4D6D-9B03-438418ED988C}" type="presOf" srcId="{88097A5C-FDE9-4702-8B05-F771C159CE81}" destId="{BC17C107-D0D5-4D9C-8428-5331AE0B4BF2}" srcOrd="0" destOrd="0" presId="urn:microsoft.com/office/officeart/2005/8/layout/hierarchy3"/>
    <dgm:cxn modelId="{369E046D-7041-4C56-95DF-E5FC9DE116E4}" srcId="{F44D4FDA-7445-46F2-9016-38F380A3B8AF}" destId="{4955F86D-77BE-47CC-A32C-009EAA3FA8ED}" srcOrd="5" destOrd="0" parTransId="{B6731674-7B79-4A5D-B607-4853E2D670AB}" sibTransId="{41F23195-6F61-401B-8164-AF3A178EA56A}"/>
    <dgm:cxn modelId="{2F27044E-50B6-45B8-9C66-2FB8C1722EFB}" type="presOf" srcId="{243A8EB2-C798-4FE3-91CF-76C33ED56583}" destId="{028D20C9-C785-4F37-B88F-2CE4F29FF93E}" srcOrd="0" destOrd="0" presId="urn:microsoft.com/office/officeart/2005/8/layout/hierarchy3"/>
    <dgm:cxn modelId="{69389F4F-BB26-4921-AC00-7975EF86C0F5}" type="presOf" srcId="{203403A3-7C29-4420-8CAB-7B9D057C1F43}" destId="{640CBDE8-5845-47E2-B9DC-F6E2AED33889}" srcOrd="0" destOrd="0" presId="urn:microsoft.com/office/officeart/2005/8/layout/hierarchy3"/>
    <dgm:cxn modelId="{61817D50-E3EA-4040-A6D7-A34D9BE1383E}" srcId="{8C909731-FED1-4728-AEFF-BC03FEA49C8D}" destId="{ACE79889-4BAC-4BEC-B08A-F76C6A4BBDED}" srcOrd="1" destOrd="0" parTransId="{BEBB1BDF-BD04-4B7D-8551-EC58A0DFCBB3}" sibTransId="{9F4AB2A1-E2F4-44A4-ACB8-34A214964561}"/>
    <dgm:cxn modelId="{778BF350-0C73-46B6-ABD0-64FF87110606}" type="presOf" srcId="{97698513-CA73-418B-BF70-3C0420121FAC}" destId="{EF71E681-7C68-4472-9CEB-DDB8FD16C42C}" srcOrd="0" destOrd="0" presId="urn:microsoft.com/office/officeart/2005/8/layout/hierarchy3"/>
    <dgm:cxn modelId="{EE2E4751-F3CD-412F-A528-1DF45F9B7D66}" type="presOf" srcId="{F44D4FDA-7445-46F2-9016-38F380A3B8AF}" destId="{12E326DB-CD2F-445E-AEB1-91C77D98FA83}" srcOrd="0" destOrd="0" presId="urn:microsoft.com/office/officeart/2005/8/layout/hierarchy3"/>
    <dgm:cxn modelId="{DC5AED51-FE62-494C-9FE2-26367023B8F2}" srcId="{25D8B5DB-5D88-49D6-827B-86BCBD56092B}" destId="{66F07E83-33B6-41B5-ABB1-86D921E290A4}" srcOrd="2" destOrd="0" parTransId="{07D3ABC2-C6AE-4D6A-8854-769EC1EA79DF}" sibTransId="{9C1D4907-E5E7-4EDF-93A4-2B061BC75245}"/>
    <dgm:cxn modelId="{EC0BB453-C362-435B-B8C5-41A4CE8E890F}" type="presOf" srcId="{F7EB3FD1-E18D-412B-91E2-92AFFD13B840}" destId="{63DECA95-69AC-4653-AFA6-C93B1FE795AB}" srcOrd="0" destOrd="0" presId="urn:microsoft.com/office/officeart/2005/8/layout/hierarchy3"/>
    <dgm:cxn modelId="{DD6DAC55-B379-41A5-AFC3-8A09E2B07F48}" type="presOf" srcId="{1055DD51-D532-462A-8A7C-B06ADD328652}" destId="{0F6B6FAC-062E-4F6B-8ED9-3B6502E646FF}" srcOrd="0" destOrd="0" presId="urn:microsoft.com/office/officeart/2005/8/layout/hierarchy3"/>
    <dgm:cxn modelId="{2CCCF257-8C4E-475C-9EC5-4D046E2FA142}" srcId="{F44D4FDA-7445-46F2-9016-38F380A3B8AF}" destId="{7CB3E83E-462A-4AF0-A7C1-CC4D32EBF76E}" srcOrd="6" destOrd="0" parTransId="{6A965D65-E772-4070-A7C6-079E141FFA9B}" sibTransId="{5CB43ABA-FADE-4596-936B-E5AECD3333F6}"/>
    <dgm:cxn modelId="{F1EB8A58-AF03-418B-AA6F-2E92CFB92ACD}" srcId="{F44D4FDA-7445-46F2-9016-38F380A3B8AF}" destId="{107F075C-4E27-4D02-9C57-AD1CBBE7F38B}" srcOrd="4" destOrd="0" parTransId="{04E4D9AD-FAA5-4A33-83E4-928F868C1517}" sibTransId="{3C4A07C7-3F30-46A2-A452-BFAA0A28792E}"/>
    <dgm:cxn modelId="{66959E79-4A30-4C21-B73A-DF0EB2B28C6F}" srcId="{8C909731-FED1-4728-AEFF-BC03FEA49C8D}" destId="{88097A5C-FDE9-4702-8B05-F771C159CE81}" srcOrd="6" destOrd="0" parTransId="{5DB7DA6D-8BD9-4558-B024-F6EEE537F684}" sibTransId="{8F06482A-33C0-481E-A376-A00C7124C0DB}"/>
    <dgm:cxn modelId="{2AB5417B-C815-4CAC-BF25-0BD5623D2564}" srcId="{2FDA4739-8AF6-4DBC-BFAC-B7DA55F2719F}" destId="{1055DD51-D532-462A-8A7C-B06ADD328652}" srcOrd="3" destOrd="0" parTransId="{7C49CF7A-D07D-44A0-A286-6FB470E0CDCD}" sibTransId="{F4C13683-1757-49E8-90F2-D161134D761E}"/>
    <dgm:cxn modelId="{4D70E27C-80AF-4547-8371-7A8716584619}" srcId="{25D8B5DB-5D88-49D6-827B-86BCBD56092B}" destId="{185CF516-3203-4A7B-8A65-221EF89735B7}" srcOrd="1" destOrd="0" parTransId="{203403A3-7C29-4420-8CAB-7B9D057C1F43}" sibTransId="{6A583FBF-F1E8-4534-8CFD-AB63CD1ACF1B}"/>
    <dgm:cxn modelId="{765C7D7F-2C3D-416C-B455-39982347CDB0}" srcId="{97698513-CA73-418B-BF70-3C0420121FAC}" destId="{25D8B5DB-5D88-49D6-827B-86BCBD56092B}" srcOrd="0" destOrd="0" parTransId="{1339E55C-329D-4BCD-A9C5-CEBCD4061B0B}" sibTransId="{B77EBC61-6530-4261-9900-54C721B098BD}"/>
    <dgm:cxn modelId="{097CC17F-B3FC-490C-8EDA-9D70FA59810B}" type="presOf" srcId="{B0AFEDDA-DB02-4D9F-8F7C-B1A461B24E8F}" destId="{6C7C91DD-A208-4FD1-9999-096004402D6D}" srcOrd="0" destOrd="0" presId="urn:microsoft.com/office/officeart/2005/8/layout/hierarchy3"/>
    <dgm:cxn modelId="{9AED0682-F482-4598-9EB3-2676422CF4FC}" type="presOf" srcId="{70EC18AE-04EA-4508-A822-0E3DC4C90680}" destId="{205DDECE-CFAF-426F-A50F-5DFA43820083}" srcOrd="0" destOrd="0" presId="urn:microsoft.com/office/officeart/2005/8/layout/hierarchy3"/>
    <dgm:cxn modelId="{DA023884-FFBC-4909-8A71-F68824E17C0A}" type="presOf" srcId="{8C909731-FED1-4728-AEFF-BC03FEA49C8D}" destId="{A72617CB-B4F7-460C-A4E8-6BD82DD648E5}" srcOrd="0" destOrd="0" presId="urn:microsoft.com/office/officeart/2005/8/layout/hierarchy3"/>
    <dgm:cxn modelId="{CE968787-E1E3-496F-9E0A-C956C3D9D0C6}" type="presOf" srcId="{25D8B5DB-5D88-49D6-827B-86BCBD56092B}" destId="{97EC399F-B8E0-40DF-8A64-883CCA26186F}" srcOrd="1" destOrd="0" presId="urn:microsoft.com/office/officeart/2005/8/layout/hierarchy3"/>
    <dgm:cxn modelId="{C5C6CB87-8630-46FB-B105-9E0139347078}" type="presOf" srcId="{F44D4FDA-7445-46F2-9016-38F380A3B8AF}" destId="{430B9A75-5C0D-4A67-9BBD-49651D117814}" srcOrd="1" destOrd="0" presId="urn:microsoft.com/office/officeart/2005/8/layout/hierarchy3"/>
    <dgm:cxn modelId="{A3057B8F-BD9B-4EEA-A5FA-D40E16EBBAFA}" srcId="{2FDA4739-8AF6-4DBC-BFAC-B7DA55F2719F}" destId="{4B7A0E4D-75AF-4EBB-973D-3BF48F13BC2B}" srcOrd="0" destOrd="0" parTransId="{BE144D48-1334-44D5-A60D-1C73293E1FB6}" sibTransId="{06DFE817-DB67-4D64-A046-A4853A34466C}"/>
    <dgm:cxn modelId="{DBB7EE91-8EE1-4543-A479-650E7CE36B9F}" type="presOf" srcId="{29071D72-2D3A-4597-87C0-3086F1AC5747}" destId="{84545C91-F99C-4346-BC97-497C2CEA157B}" srcOrd="0" destOrd="0" presId="urn:microsoft.com/office/officeart/2005/8/layout/hierarchy3"/>
    <dgm:cxn modelId="{30FFD391-F62D-4ECB-B329-9F04599E7904}" srcId="{8C909731-FED1-4728-AEFF-BC03FEA49C8D}" destId="{37151484-B919-479B-9862-B03F7E1A7836}" srcOrd="4" destOrd="0" parTransId="{70EC18AE-04EA-4508-A822-0E3DC4C90680}" sibTransId="{210ADA02-C237-4C15-9B23-E429C22C739B}"/>
    <dgm:cxn modelId="{7D037C94-BEE7-43A1-A71D-746CE38E6C06}" type="presOf" srcId="{CF33426D-9473-416F-86D6-989FB5C7808B}" destId="{F65A774D-6343-4B33-8BE9-FE2F87396E16}" srcOrd="0" destOrd="0" presId="urn:microsoft.com/office/officeart/2005/8/layout/hierarchy3"/>
    <dgm:cxn modelId="{302A4998-B6D2-461D-A8F1-2E6EF83DC828}" srcId="{F44D4FDA-7445-46F2-9016-38F380A3B8AF}" destId="{F922D6AC-6601-409C-AFED-985C3B278285}" srcOrd="3" destOrd="0" parTransId="{45D2AE17-E0D0-46E8-A0A7-85EFEFB9BCF0}" sibTransId="{6E1F19DC-78E1-4161-93BD-90819CB94C8A}"/>
    <dgm:cxn modelId="{D9C15C8A-50F1-4BD4-A399-242F04F92874}" srcId="{25D8B5DB-5D88-49D6-827B-86BCBD56092B}" destId="{243A8EB2-C798-4FE3-91CF-76C33ED56583}" srcOrd="4" destOrd="0" parTransId="{5D42D91C-8273-47C9-A996-17F53C9B48E0}" sibTransId="{33E303E1-8FCE-4459-B4F3-F7FFDDDB996D}"/>
    <dgm:cxn modelId="{85CFB69A-9F86-4A63-9014-7ABA526ECD2A}" srcId="{2FDA4739-8AF6-4DBC-BFAC-B7DA55F2719F}" destId="{B0AFEDDA-DB02-4D9F-8F7C-B1A461B24E8F}" srcOrd="5" destOrd="0" parTransId="{FACE27D8-CDEE-4E82-9D92-7C5CC877FDEE}" sibTransId="{F8BBD80C-C359-4FD8-946D-98E96B5956FA}"/>
    <dgm:cxn modelId="{07A55A8C-858D-44A5-ABC0-74570E9A7B80}" type="presOf" srcId="{04E4D9AD-FAA5-4A33-83E4-928F868C1517}" destId="{5B491DC8-3253-4D2A-881D-CC9E4B3DFE06}" srcOrd="0" destOrd="0" presId="urn:microsoft.com/office/officeart/2005/8/layout/hierarchy3"/>
    <dgm:cxn modelId="{AAEA0EA0-7D97-44F0-B98C-1807DA55E591}" type="presOf" srcId="{185CF516-3203-4A7B-8A65-221EF89735B7}" destId="{BD6E795C-AB6C-4F34-89E2-9F9BD954821B}" srcOrd="0" destOrd="0" presId="urn:microsoft.com/office/officeart/2005/8/layout/hierarchy3"/>
    <dgm:cxn modelId="{AF91B3A1-810D-4C3A-B240-BC84610F8A39}" type="presOf" srcId="{6A965D65-E772-4070-A7C6-079E141FFA9B}" destId="{27342766-F12F-4067-8866-0E706114477F}" srcOrd="0" destOrd="0" presId="urn:microsoft.com/office/officeart/2005/8/layout/hierarchy3"/>
    <dgm:cxn modelId="{296A4DA6-949B-4A45-9671-F7693BDE91A6}" srcId="{97698513-CA73-418B-BF70-3C0420121FAC}" destId="{F44D4FDA-7445-46F2-9016-38F380A3B8AF}" srcOrd="2" destOrd="0" parTransId="{F1E0B817-89D2-438E-9EF9-DFF1CDEE25B1}" sibTransId="{B759DCE9-7AC6-46D7-A9AB-EDFDA8E196E9}"/>
    <dgm:cxn modelId="{FAC897A7-034A-407C-BB12-6A658CDABF85}" type="presOf" srcId="{9F0D8856-FF14-4D30-AB7D-8D050EF8F99E}" destId="{D444DFB9-7CD5-4536-B303-32983E202444}" srcOrd="0" destOrd="0" presId="urn:microsoft.com/office/officeart/2005/8/layout/hierarchy3"/>
    <dgm:cxn modelId="{B6D798AB-D8F6-46A2-B9F1-41F048C55EC8}" type="presOf" srcId="{30D4DBD2-4417-4051-A02E-11B7B4662181}" destId="{7C809FBD-E41A-4BF2-A66D-9E9070F18937}" srcOrd="0" destOrd="0" presId="urn:microsoft.com/office/officeart/2005/8/layout/hierarchy3"/>
    <dgm:cxn modelId="{A9B06EAD-6B33-4995-B23B-702AAF4C79F5}" type="presOf" srcId="{8C909731-FED1-4728-AEFF-BC03FEA49C8D}" destId="{C9C476A0-8275-4AE8-913B-9358FED198A6}" srcOrd="1" destOrd="0" presId="urn:microsoft.com/office/officeart/2005/8/layout/hierarchy3"/>
    <dgm:cxn modelId="{2E12C6AD-A868-4AA6-8AC4-95911ED263AE}" type="presOf" srcId="{6DFCC30B-9485-4A2B-9976-EF268241DAF0}" destId="{330F11E1-9819-4124-B608-BBB817068CEA}" srcOrd="0" destOrd="0" presId="urn:microsoft.com/office/officeart/2005/8/layout/hierarchy3"/>
    <dgm:cxn modelId="{D6F23DB2-89AF-4066-AC77-5EE48F0E3DF7}" type="presOf" srcId="{7CB3E83E-462A-4AF0-A7C1-CC4D32EBF76E}" destId="{D9BEF17D-2834-44A3-A7F0-FF462D7D9257}" srcOrd="0" destOrd="0" presId="urn:microsoft.com/office/officeart/2005/8/layout/hierarchy3"/>
    <dgm:cxn modelId="{8071F6BA-69FA-4A29-922D-23CCABD2CF82}" type="presOf" srcId="{C557C2FF-C7B4-48B9-BCE5-4D3620925594}" destId="{51D1CD52-25D1-4381-ACFA-22ED3AE143C6}" srcOrd="0" destOrd="0" presId="urn:microsoft.com/office/officeart/2005/8/layout/hierarchy3"/>
    <dgm:cxn modelId="{AA141EC1-03D1-40B0-89FB-A60BAF4469D4}" type="presOf" srcId="{07D3ABC2-C6AE-4D6A-8854-769EC1EA79DF}" destId="{994871BA-103F-49D3-91B9-6F3B5A4EA771}" srcOrd="0" destOrd="0" presId="urn:microsoft.com/office/officeart/2005/8/layout/hierarchy3"/>
    <dgm:cxn modelId="{EA04A3C1-1855-49FC-8DFE-F94B4BA4F961}" srcId="{2FDA4739-8AF6-4DBC-BFAC-B7DA55F2719F}" destId="{204E37D2-E08E-4AF9-AEE7-8AF852B4E7E0}" srcOrd="2" destOrd="0" parTransId="{F7EB3FD1-E18D-412B-91E2-92AFFD13B840}" sibTransId="{A2C17DDA-F4B6-4C5F-AEEF-1281A2F8712A}"/>
    <dgm:cxn modelId="{284833E3-FEE9-41CC-8621-39D2716932C5}" srcId="{F44D4FDA-7445-46F2-9016-38F380A3B8AF}" destId="{6DFCC30B-9485-4A2B-9976-EF268241DAF0}" srcOrd="0" destOrd="0" parTransId="{178A3ED1-B8E5-4F67-BA77-5D32E3CCDC2E}" sibTransId="{DF3C0DB9-0F73-4870-AA64-776017DD04BC}"/>
    <dgm:cxn modelId="{442574E4-79CB-44A2-AA45-DC64D4E713DA}" type="presOf" srcId="{2FDA4739-8AF6-4DBC-BFAC-B7DA55F2719F}" destId="{8F01389A-3246-4727-8BAB-ABABE9EC7A50}" srcOrd="0" destOrd="0" presId="urn:microsoft.com/office/officeart/2005/8/layout/hierarchy3"/>
    <dgm:cxn modelId="{54D9EBC4-0121-428A-AF5E-1A364F5849E4}" type="presOf" srcId="{E0BE0BFF-7CFF-486B-A85B-2674CF0C1C67}" destId="{6F565870-A3D3-4220-9E25-AA956EE69C1B}" srcOrd="0" destOrd="0" presId="urn:microsoft.com/office/officeart/2005/8/layout/hierarchy3"/>
    <dgm:cxn modelId="{35C485C5-8E23-4DCF-8822-AAEDF89391D2}" type="presOf" srcId="{D1FA3A52-991F-41B2-9CBB-98D09B0E90E9}" destId="{64AD4825-49B9-4737-91BF-02D70353162D}" srcOrd="0" destOrd="0" presId="urn:microsoft.com/office/officeart/2005/8/layout/hierarchy3"/>
    <dgm:cxn modelId="{40FE65CA-9563-4A80-9DAD-444385155FF6}" srcId="{25D8B5DB-5D88-49D6-827B-86BCBD56092B}" destId="{E6CFB178-490E-4A48-9285-EB3CC1963D33}" srcOrd="0" destOrd="0" parTransId="{E0BE0BFF-7CFF-486B-A85B-2674CF0C1C67}" sibTransId="{5AE25925-A289-4F7C-B211-E204E0EA36B5}"/>
    <dgm:cxn modelId="{89CB48EC-5DE6-464E-B6CD-643C94E1514B}" srcId="{8C909731-FED1-4728-AEFF-BC03FEA49C8D}" destId="{F7B5CC6E-A69F-43B7-B70E-D765E06CBCD7}" srcOrd="5" destOrd="0" parTransId="{BAEE96A7-0A22-4AA2-A204-8639904F2889}" sibTransId="{4958599A-3667-4FAE-B4A2-90F013A738B1}"/>
    <dgm:cxn modelId="{2272A1F2-9B5A-4F5D-B478-37C00483D81E}" type="presOf" srcId="{E9A12972-6366-45CC-B04A-5C92BC555FF0}" destId="{942855C3-0E46-498B-981B-7E2DD17D9B94}" srcOrd="0" destOrd="0" presId="urn:microsoft.com/office/officeart/2005/8/layout/hierarchy3"/>
    <dgm:cxn modelId="{B1DC8AF6-B5ED-4EA9-AF7D-DE456900A26C}" type="presOf" srcId="{C47760D0-C11B-44CC-9085-C2F6E64F3E89}" destId="{42DCF78B-6194-4FAB-BA34-151A46F4B09D}" srcOrd="0" destOrd="0" presId="urn:microsoft.com/office/officeart/2005/8/layout/hierarchy3"/>
    <dgm:cxn modelId="{2EF142D8-EADF-43AF-AECB-4B33855E6A26}" type="presOf" srcId="{ABCDD54A-72E9-4D88-80AD-7DC05A21EDE4}" destId="{595137FB-9808-440C-81F8-499273589EE0}" srcOrd="0" destOrd="0" presId="urn:microsoft.com/office/officeart/2005/8/layout/hierarchy3"/>
    <dgm:cxn modelId="{4C53DBF9-3D9C-4BA7-A6F0-D87F330EA97E}" type="presOf" srcId="{178A3ED1-B8E5-4F67-BA77-5D32E3CCDC2E}" destId="{46909E91-D3C0-4B57-9596-EAF82902DEBF}" srcOrd="0" destOrd="0" presId="urn:microsoft.com/office/officeart/2005/8/layout/hierarchy3"/>
    <dgm:cxn modelId="{558F1BDC-624D-4D2C-A368-4A04B814CF41}" type="presOf" srcId="{ACE79889-4BAC-4BEC-B08A-F76C6A4BBDED}" destId="{0CD75AA9-EDE7-4753-BCE6-F1F938B89204}" srcOrd="0" destOrd="0" presId="urn:microsoft.com/office/officeart/2005/8/layout/hierarchy3"/>
    <dgm:cxn modelId="{318E94FD-825C-4FAF-A004-C37914AA3F29}" srcId="{8C909731-FED1-4728-AEFF-BC03FEA49C8D}" destId="{547A8680-0D29-4207-B2E2-6C3D54C3AE52}" srcOrd="3" destOrd="0" parTransId="{29071D72-2D3A-4597-87C0-3086F1AC5747}" sibTransId="{39350148-A15D-4DE2-B1DA-6786496989C6}"/>
    <dgm:cxn modelId="{6212BCDD-9C5F-40D0-A588-59C1244FB7ED}" type="presOf" srcId="{B6731674-7B79-4A5D-B607-4853E2D670AB}" destId="{E4F61BFA-0334-481C-A65D-BBE91F7404D2}" srcOrd="0" destOrd="0" presId="urn:microsoft.com/office/officeart/2005/8/layout/hierarchy3"/>
    <dgm:cxn modelId="{8A4BE39F-2F33-482A-8AB2-15FFE44BB715}" type="presOf" srcId="{BEBB1BDF-BD04-4B7D-8551-EC58A0DFCBB3}" destId="{B561A331-88E9-40AE-8258-AE9EC277DA98}" srcOrd="0" destOrd="0" presId="urn:microsoft.com/office/officeart/2005/8/layout/hierarchy3"/>
    <dgm:cxn modelId="{4FC2C8A1-37E7-421E-8385-4D52F1B7E769}" type="presParOf" srcId="{EF71E681-7C68-4472-9CEB-DDB8FD16C42C}" destId="{A1CED6CE-5F96-4A68-BF77-E6DA5FF17A48}" srcOrd="0" destOrd="0" presId="urn:microsoft.com/office/officeart/2005/8/layout/hierarchy3"/>
    <dgm:cxn modelId="{FEDF1D8A-0561-47BD-BAD8-2D0C560CFD0E}" type="presParOf" srcId="{A1CED6CE-5F96-4A68-BF77-E6DA5FF17A48}" destId="{1B454A5A-6DD4-414F-A381-909466C5DC87}" srcOrd="0" destOrd="0" presId="urn:microsoft.com/office/officeart/2005/8/layout/hierarchy3"/>
    <dgm:cxn modelId="{E5BFC982-93CC-43D5-AA9C-79FE316329F7}" type="presParOf" srcId="{1B454A5A-6DD4-414F-A381-909466C5DC87}" destId="{C6389D62-23DA-44F3-B80C-088FD1B5A935}" srcOrd="0" destOrd="0" presId="urn:microsoft.com/office/officeart/2005/8/layout/hierarchy3"/>
    <dgm:cxn modelId="{920B26BE-1B31-4AEB-A20A-763D437B2709}" type="presParOf" srcId="{1B454A5A-6DD4-414F-A381-909466C5DC87}" destId="{97EC399F-B8E0-40DF-8A64-883CCA26186F}" srcOrd="1" destOrd="0" presId="urn:microsoft.com/office/officeart/2005/8/layout/hierarchy3"/>
    <dgm:cxn modelId="{AB8682D7-F529-4137-9FD7-A3839981FBB2}" type="presParOf" srcId="{A1CED6CE-5F96-4A68-BF77-E6DA5FF17A48}" destId="{3DA0B602-0C61-404C-9187-FEC4209C8120}" srcOrd="1" destOrd="0" presId="urn:microsoft.com/office/officeart/2005/8/layout/hierarchy3"/>
    <dgm:cxn modelId="{98BFFAF2-2868-4D0E-B64F-C493FA104BCF}" type="presParOf" srcId="{3DA0B602-0C61-404C-9187-FEC4209C8120}" destId="{6F565870-A3D3-4220-9E25-AA956EE69C1B}" srcOrd="0" destOrd="0" presId="urn:microsoft.com/office/officeart/2005/8/layout/hierarchy3"/>
    <dgm:cxn modelId="{DF19A1E0-4DE6-49BD-B32F-F0CBB0A9A5BB}" type="presParOf" srcId="{3DA0B602-0C61-404C-9187-FEC4209C8120}" destId="{FD5F417F-6844-4A4A-8027-353100FE477B}" srcOrd="1" destOrd="0" presId="urn:microsoft.com/office/officeart/2005/8/layout/hierarchy3"/>
    <dgm:cxn modelId="{7D5C30D1-4ABE-49D0-95E4-E30F4B555823}" type="presParOf" srcId="{3DA0B602-0C61-404C-9187-FEC4209C8120}" destId="{640CBDE8-5845-47E2-B9DC-F6E2AED33889}" srcOrd="2" destOrd="0" presId="urn:microsoft.com/office/officeart/2005/8/layout/hierarchy3"/>
    <dgm:cxn modelId="{5D04F90B-BD7D-4DB0-8605-EFD91E028138}" type="presParOf" srcId="{3DA0B602-0C61-404C-9187-FEC4209C8120}" destId="{BD6E795C-AB6C-4F34-89E2-9F9BD954821B}" srcOrd="3" destOrd="0" presId="urn:microsoft.com/office/officeart/2005/8/layout/hierarchy3"/>
    <dgm:cxn modelId="{78DDE571-01DD-4D31-9431-EECEB80B3B34}" type="presParOf" srcId="{3DA0B602-0C61-404C-9187-FEC4209C8120}" destId="{994871BA-103F-49D3-91B9-6F3B5A4EA771}" srcOrd="4" destOrd="0" presId="urn:microsoft.com/office/officeart/2005/8/layout/hierarchy3"/>
    <dgm:cxn modelId="{09B098FF-96FB-439F-855B-D96225A9E422}" type="presParOf" srcId="{3DA0B602-0C61-404C-9187-FEC4209C8120}" destId="{1FCA9C56-D067-4B5D-B166-F5AC901DD6D0}" srcOrd="5" destOrd="0" presId="urn:microsoft.com/office/officeart/2005/8/layout/hierarchy3"/>
    <dgm:cxn modelId="{24FF4822-207F-43DA-B3CF-5F42DB67D173}" type="presParOf" srcId="{3DA0B602-0C61-404C-9187-FEC4209C8120}" destId="{8050C8A8-EABE-4126-A711-002060F1BAEB}" srcOrd="6" destOrd="0" presId="urn:microsoft.com/office/officeart/2005/8/layout/hierarchy3"/>
    <dgm:cxn modelId="{BA2059B3-FF3F-4B4F-AB2F-E139B7E46B75}" type="presParOf" srcId="{3DA0B602-0C61-404C-9187-FEC4209C8120}" destId="{42C89B42-75DA-47B9-9E26-59A579094930}" srcOrd="7" destOrd="0" presId="urn:microsoft.com/office/officeart/2005/8/layout/hierarchy3"/>
    <dgm:cxn modelId="{3D910AD9-223A-43E5-9B32-082D508EBF91}" type="presParOf" srcId="{3DA0B602-0C61-404C-9187-FEC4209C8120}" destId="{8B25DE62-C93D-4645-8C51-5D479DA986DA}" srcOrd="8" destOrd="0" presId="urn:microsoft.com/office/officeart/2005/8/layout/hierarchy3"/>
    <dgm:cxn modelId="{6AE61141-018C-4260-9783-F612E6A0DB32}" type="presParOf" srcId="{3DA0B602-0C61-404C-9187-FEC4209C8120}" destId="{028D20C9-C785-4F37-B88F-2CE4F29FF93E}" srcOrd="9" destOrd="0" presId="urn:microsoft.com/office/officeart/2005/8/layout/hierarchy3"/>
    <dgm:cxn modelId="{99FE86EE-EFC1-4967-8B4E-8D35380630B7}" type="presParOf" srcId="{EF71E681-7C68-4472-9CEB-DDB8FD16C42C}" destId="{AE07D9C6-DCDE-4F37-9D50-DAAD9D2E00CD}" srcOrd="1" destOrd="0" presId="urn:microsoft.com/office/officeart/2005/8/layout/hierarchy3"/>
    <dgm:cxn modelId="{F4457DFA-0B6B-4539-9427-AEA356076C83}" type="presParOf" srcId="{AE07D9C6-DCDE-4F37-9D50-DAAD9D2E00CD}" destId="{3DB3E8D1-74F0-4A9D-874D-B559676AAA01}" srcOrd="0" destOrd="0" presId="urn:microsoft.com/office/officeart/2005/8/layout/hierarchy3"/>
    <dgm:cxn modelId="{05A3EAC5-36D9-4F0B-A646-BB0770FE60D3}" type="presParOf" srcId="{3DB3E8D1-74F0-4A9D-874D-B559676AAA01}" destId="{8F01389A-3246-4727-8BAB-ABABE9EC7A50}" srcOrd="0" destOrd="0" presId="urn:microsoft.com/office/officeart/2005/8/layout/hierarchy3"/>
    <dgm:cxn modelId="{472CBA6A-F569-4019-9128-0C9A489F74B3}" type="presParOf" srcId="{3DB3E8D1-74F0-4A9D-874D-B559676AAA01}" destId="{F4D30BDF-63E4-422B-BC55-AE0E646A2725}" srcOrd="1" destOrd="0" presId="urn:microsoft.com/office/officeart/2005/8/layout/hierarchy3"/>
    <dgm:cxn modelId="{6C687E46-B834-4125-A573-9FD893EA38B5}" type="presParOf" srcId="{AE07D9C6-DCDE-4F37-9D50-DAAD9D2E00CD}" destId="{2A04C938-9B19-4914-AE79-3961851D026C}" srcOrd="1" destOrd="0" presId="urn:microsoft.com/office/officeart/2005/8/layout/hierarchy3"/>
    <dgm:cxn modelId="{BB54E529-69FB-48A4-8D59-A07F2D4E1E1C}" type="presParOf" srcId="{2A04C938-9B19-4914-AE79-3961851D026C}" destId="{6DDD894F-66C1-43E7-B440-7BE9D242AAFB}" srcOrd="0" destOrd="0" presId="urn:microsoft.com/office/officeart/2005/8/layout/hierarchy3"/>
    <dgm:cxn modelId="{9EE0E1EE-4BB2-4AB0-ABC1-89B12BFC86F6}" type="presParOf" srcId="{2A04C938-9B19-4914-AE79-3961851D026C}" destId="{EB7019C1-B7BB-4973-AB13-6576116D4F9C}" srcOrd="1" destOrd="0" presId="urn:microsoft.com/office/officeart/2005/8/layout/hierarchy3"/>
    <dgm:cxn modelId="{B5494227-5C19-472D-84DC-9C34CFCF8DEE}" type="presParOf" srcId="{2A04C938-9B19-4914-AE79-3961851D026C}" destId="{F65A774D-6343-4B33-8BE9-FE2F87396E16}" srcOrd="2" destOrd="0" presId="urn:microsoft.com/office/officeart/2005/8/layout/hierarchy3"/>
    <dgm:cxn modelId="{1169D71D-C811-47C6-8AFD-051D37DF43C7}" type="presParOf" srcId="{2A04C938-9B19-4914-AE79-3961851D026C}" destId="{64AD4825-49B9-4737-91BF-02D70353162D}" srcOrd="3" destOrd="0" presId="urn:microsoft.com/office/officeart/2005/8/layout/hierarchy3"/>
    <dgm:cxn modelId="{B7FF61E6-C348-4F01-A75C-2FB8442366CE}" type="presParOf" srcId="{2A04C938-9B19-4914-AE79-3961851D026C}" destId="{63DECA95-69AC-4653-AFA6-C93B1FE795AB}" srcOrd="4" destOrd="0" presId="urn:microsoft.com/office/officeart/2005/8/layout/hierarchy3"/>
    <dgm:cxn modelId="{8A7F2B3B-6ADD-4E5A-B843-8A854FD8BEE8}" type="presParOf" srcId="{2A04C938-9B19-4914-AE79-3961851D026C}" destId="{49F1859F-82D8-428D-9D02-3BAA85FA6132}" srcOrd="5" destOrd="0" presId="urn:microsoft.com/office/officeart/2005/8/layout/hierarchy3"/>
    <dgm:cxn modelId="{B935B830-5A45-4D83-A600-51240744500A}" type="presParOf" srcId="{2A04C938-9B19-4914-AE79-3961851D026C}" destId="{654102EC-1FE0-4277-8A7C-70C8F75E807F}" srcOrd="6" destOrd="0" presId="urn:microsoft.com/office/officeart/2005/8/layout/hierarchy3"/>
    <dgm:cxn modelId="{D81E1D37-1E6D-4EB5-8AA0-7DBC28BAC506}" type="presParOf" srcId="{2A04C938-9B19-4914-AE79-3961851D026C}" destId="{0F6B6FAC-062E-4F6B-8ED9-3B6502E646FF}" srcOrd="7" destOrd="0" presId="urn:microsoft.com/office/officeart/2005/8/layout/hierarchy3"/>
    <dgm:cxn modelId="{9B0AB231-03F5-4329-B468-D09A990EBC9C}" type="presParOf" srcId="{2A04C938-9B19-4914-AE79-3961851D026C}" destId="{54DB749F-33AE-4809-8583-818F972DAA70}" srcOrd="8" destOrd="0" presId="urn:microsoft.com/office/officeart/2005/8/layout/hierarchy3"/>
    <dgm:cxn modelId="{731A71C5-DF18-44CD-A359-8CA42F7D8833}" type="presParOf" srcId="{2A04C938-9B19-4914-AE79-3961851D026C}" destId="{820511EA-ECEA-46C1-9797-22E8BD794A4C}" srcOrd="9" destOrd="0" presId="urn:microsoft.com/office/officeart/2005/8/layout/hierarchy3"/>
    <dgm:cxn modelId="{668DB253-B558-45EB-BF13-DA7C015DE87F}" type="presParOf" srcId="{2A04C938-9B19-4914-AE79-3961851D026C}" destId="{27A34461-9F49-46AB-B560-F55C5DF46D52}" srcOrd="10" destOrd="0" presId="urn:microsoft.com/office/officeart/2005/8/layout/hierarchy3"/>
    <dgm:cxn modelId="{CD775596-3971-4ABA-AABF-B1E8F593CFE6}" type="presParOf" srcId="{2A04C938-9B19-4914-AE79-3961851D026C}" destId="{6C7C91DD-A208-4FD1-9999-096004402D6D}" srcOrd="11" destOrd="0" presId="urn:microsoft.com/office/officeart/2005/8/layout/hierarchy3"/>
    <dgm:cxn modelId="{35B53994-98DE-488F-BEEF-46A5D5692CE1}" type="presParOf" srcId="{2A04C938-9B19-4914-AE79-3961851D026C}" destId="{7C809FBD-E41A-4BF2-A66D-9E9070F18937}" srcOrd="12" destOrd="0" presId="urn:microsoft.com/office/officeart/2005/8/layout/hierarchy3"/>
    <dgm:cxn modelId="{8AE86134-CC80-49B0-B4D3-D5CE733C049A}" type="presParOf" srcId="{2A04C938-9B19-4914-AE79-3961851D026C}" destId="{0092ACDF-FBF2-47F7-905F-D7AE262540A6}" srcOrd="13" destOrd="0" presId="urn:microsoft.com/office/officeart/2005/8/layout/hierarchy3"/>
    <dgm:cxn modelId="{0C04948F-2822-4DC6-8CB7-E69AFC60B136}" type="presParOf" srcId="{EF71E681-7C68-4472-9CEB-DDB8FD16C42C}" destId="{06FD2BB4-2253-4C3E-9DD1-6A7ACFA8F73B}" srcOrd="2" destOrd="0" presId="urn:microsoft.com/office/officeart/2005/8/layout/hierarchy3"/>
    <dgm:cxn modelId="{365A1AB4-0857-458D-AF79-11CFC74EFE0D}" type="presParOf" srcId="{06FD2BB4-2253-4C3E-9DD1-6A7ACFA8F73B}" destId="{884DD7F1-F53F-4F05-B04E-618A02449F07}" srcOrd="0" destOrd="0" presId="urn:microsoft.com/office/officeart/2005/8/layout/hierarchy3"/>
    <dgm:cxn modelId="{49342C84-62A7-4D14-AA6B-D3BED6090141}" type="presParOf" srcId="{884DD7F1-F53F-4F05-B04E-618A02449F07}" destId="{12E326DB-CD2F-445E-AEB1-91C77D98FA83}" srcOrd="0" destOrd="0" presId="urn:microsoft.com/office/officeart/2005/8/layout/hierarchy3"/>
    <dgm:cxn modelId="{965C12A7-4FFE-421F-B6D8-271AC2313B1D}" type="presParOf" srcId="{884DD7F1-F53F-4F05-B04E-618A02449F07}" destId="{430B9A75-5C0D-4A67-9BBD-49651D117814}" srcOrd="1" destOrd="0" presId="urn:microsoft.com/office/officeart/2005/8/layout/hierarchy3"/>
    <dgm:cxn modelId="{54B14AEE-35B5-499A-A05F-072C7B895A63}" type="presParOf" srcId="{06FD2BB4-2253-4C3E-9DD1-6A7ACFA8F73B}" destId="{90EF97CB-277A-431C-96B8-C43CE20D6B88}" srcOrd="1" destOrd="0" presId="urn:microsoft.com/office/officeart/2005/8/layout/hierarchy3"/>
    <dgm:cxn modelId="{DBBADB6F-E2AC-4B49-A624-07FA7DE9641E}" type="presParOf" srcId="{90EF97CB-277A-431C-96B8-C43CE20D6B88}" destId="{46909E91-D3C0-4B57-9596-EAF82902DEBF}" srcOrd="0" destOrd="0" presId="urn:microsoft.com/office/officeart/2005/8/layout/hierarchy3"/>
    <dgm:cxn modelId="{A0AE0B0D-FB9F-4083-9307-167ED7D5F60F}" type="presParOf" srcId="{90EF97CB-277A-431C-96B8-C43CE20D6B88}" destId="{330F11E1-9819-4124-B608-BBB817068CEA}" srcOrd="1" destOrd="0" presId="urn:microsoft.com/office/officeart/2005/8/layout/hierarchy3"/>
    <dgm:cxn modelId="{48B064DE-D663-4782-938F-FDC4F64D01B6}" type="presParOf" srcId="{90EF97CB-277A-431C-96B8-C43CE20D6B88}" destId="{51D1CD52-25D1-4381-ACFA-22ED3AE143C6}" srcOrd="2" destOrd="0" presId="urn:microsoft.com/office/officeart/2005/8/layout/hierarchy3"/>
    <dgm:cxn modelId="{ACA3232E-4290-4B6E-B371-5131DDB8C77A}" type="presParOf" srcId="{90EF97CB-277A-431C-96B8-C43CE20D6B88}" destId="{2E97B178-F5B1-4D81-9015-70BEEAA3B6A8}" srcOrd="3" destOrd="0" presId="urn:microsoft.com/office/officeart/2005/8/layout/hierarchy3"/>
    <dgm:cxn modelId="{22803992-057F-49CA-89EE-A6412F8EA2E9}" type="presParOf" srcId="{90EF97CB-277A-431C-96B8-C43CE20D6B88}" destId="{D444DFB9-7CD5-4536-B303-32983E202444}" srcOrd="4" destOrd="0" presId="urn:microsoft.com/office/officeart/2005/8/layout/hierarchy3"/>
    <dgm:cxn modelId="{FCA38668-E9A2-46FA-8944-32A03E5EFBCC}" type="presParOf" srcId="{90EF97CB-277A-431C-96B8-C43CE20D6B88}" destId="{942855C3-0E46-498B-981B-7E2DD17D9B94}" srcOrd="5" destOrd="0" presId="urn:microsoft.com/office/officeart/2005/8/layout/hierarchy3"/>
    <dgm:cxn modelId="{9D2AB835-FFC0-476C-AB27-961577955FD2}" type="presParOf" srcId="{90EF97CB-277A-431C-96B8-C43CE20D6B88}" destId="{4EADCA04-09D8-4F51-B32C-410794887E2A}" srcOrd="6" destOrd="0" presId="urn:microsoft.com/office/officeart/2005/8/layout/hierarchy3"/>
    <dgm:cxn modelId="{D9ACEC05-8850-4BD6-86AF-F153A428000B}" type="presParOf" srcId="{90EF97CB-277A-431C-96B8-C43CE20D6B88}" destId="{25EAB32E-79EF-441D-A641-FC7317628092}" srcOrd="7" destOrd="0" presId="urn:microsoft.com/office/officeart/2005/8/layout/hierarchy3"/>
    <dgm:cxn modelId="{82C65904-AA66-4745-88E2-8F12DCBCC5AB}" type="presParOf" srcId="{90EF97CB-277A-431C-96B8-C43CE20D6B88}" destId="{5B491DC8-3253-4D2A-881D-CC9E4B3DFE06}" srcOrd="8" destOrd="0" presId="urn:microsoft.com/office/officeart/2005/8/layout/hierarchy3"/>
    <dgm:cxn modelId="{7EAB56A5-4B66-445E-9746-8BCC54794CB4}" type="presParOf" srcId="{90EF97CB-277A-431C-96B8-C43CE20D6B88}" destId="{7D7057B0-5547-4CF9-8035-94EACED26740}" srcOrd="9" destOrd="0" presId="urn:microsoft.com/office/officeart/2005/8/layout/hierarchy3"/>
    <dgm:cxn modelId="{BAB30E5D-A20E-4F49-B48E-69573C628646}" type="presParOf" srcId="{90EF97CB-277A-431C-96B8-C43CE20D6B88}" destId="{E4F61BFA-0334-481C-A65D-BBE91F7404D2}" srcOrd="10" destOrd="0" presId="urn:microsoft.com/office/officeart/2005/8/layout/hierarchy3"/>
    <dgm:cxn modelId="{F2F97186-3303-4544-8670-D3129AAADE82}" type="presParOf" srcId="{90EF97CB-277A-431C-96B8-C43CE20D6B88}" destId="{EBC749FD-108F-4A9C-BF53-9A774C49D20F}" srcOrd="11" destOrd="0" presId="urn:microsoft.com/office/officeart/2005/8/layout/hierarchy3"/>
    <dgm:cxn modelId="{5A15A1A3-D5FC-44CD-86F6-A04B39DB9898}" type="presParOf" srcId="{90EF97CB-277A-431C-96B8-C43CE20D6B88}" destId="{27342766-F12F-4067-8866-0E706114477F}" srcOrd="12" destOrd="0" presId="urn:microsoft.com/office/officeart/2005/8/layout/hierarchy3"/>
    <dgm:cxn modelId="{964573F1-9D06-40A8-8BD2-F0A98B47848B}" type="presParOf" srcId="{90EF97CB-277A-431C-96B8-C43CE20D6B88}" destId="{D9BEF17D-2834-44A3-A7F0-FF462D7D9257}" srcOrd="13" destOrd="0" presId="urn:microsoft.com/office/officeart/2005/8/layout/hierarchy3"/>
    <dgm:cxn modelId="{22CEBDD1-2EC8-47DB-9AF0-B7719CA021C1}" type="presParOf" srcId="{EF71E681-7C68-4472-9CEB-DDB8FD16C42C}" destId="{868F68B3-B02E-4C85-A434-CA00B690D224}" srcOrd="3" destOrd="0" presId="urn:microsoft.com/office/officeart/2005/8/layout/hierarchy3"/>
    <dgm:cxn modelId="{62B606B4-999F-4169-849A-A47D8AE30C21}" type="presParOf" srcId="{868F68B3-B02E-4C85-A434-CA00B690D224}" destId="{F4F3FB83-B226-460C-900C-2870F2A46D76}" srcOrd="0" destOrd="0" presId="urn:microsoft.com/office/officeart/2005/8/layout/hierarchy3"/>
    <dgm:cxn modelId="{B5074109-6058-493E-B412-125E88528247}" type="presParOf" srcId="{F4F3FB83-B226-460C-900C-2870F2A46D76}" destId="{A72617CB-B4F7-460C-A4E8-6BD82DD648E5}" srcOrd="0" destOrd="0" presId="urn:microsoft.com/office/officeart/2005/8/layout/hierarchy3"/>
    <dgm:cxn modelId="{66B1418D-C297-4CE7-852F-387961C14A7C}" type="presParOf" srcId="{F4F3FB83-B226-460C-900C-2870F2A46D76}" destId="{C9C476A0-8275-4AE8-913B-9358FED198A6}" srcOrd="1" destOrd="0" presId="urn:microsoft.com/office/officeart/2005/8/layout/hierarchy3"/>
    <dgm:cxn modelId="{C5EEA56D-08DB-4E64-8A5A-BF5B304E2EED}" type="presParOf" srcId="{868F68B3-B02E-4C85-A434-CA00B690D224}" destId="{73446F4B-6996-4242-B108-315FCFC781C6}" srcOrd="1" destOrd="0" presId="urn:microsoft.com/office/officeart/2005/8/layout/hierarchy3"/>
    <dgm:cxn modelId="{BC5F7F68-D0FC-4000-9779-9A44C96C88D9}" type="presParOf" srcId="{73446F4B-6996-4242-B108-315FCFC781C6}" destId="{42DCF78B-6194-4FAB-BA34-151A46F4B09D}" srcOrd="0" destOrd="0" presId="urn:microsoft.com/office/officeart/2005/8/layout/hierarchy3"/>
    <dgm:cxn modelId="{5B68B6BA-89E5-4F6B-9CC7-FF6970A44295}" type="presParOf" srcId="{73446F4B-6996-4242-B108-315FCFC781C6}" destId="{B169D83F-ADB2-4BAC-8B91-8B415A3446B8}" srcOrd="1" destOrd="0" presId="urn:microsoft.com/office/officeart/2005/8/layout/hierarchy3"/>
    <dgm:cxn modelId="{4FB621BB-33F0-4180-B5C3-2D02BA68DD33}" type="presParOf" srcId="{73446F4B-6996-4242-B108-315FCFC781C6}" destId="{B561A331-88E9-40AE-8258-AE9EC277DA98}" srcOrd="2" destOrd="0" presId="urn:microsoft.com/office/officeart/2005/8/layout/hierarchy3"/>
    <dgm:cxn modelId="{00780CE7-24E4-41CF-B59C-303E31225639}" type="presParOf" srcId="{73446F4B-6996-4242-B108-315FCFC781C6}" destId="{0CD75AA9-EDE7-4753-BCE6-F1F938B89204}" srcOrd="3" destOrd="0" presId="urn:microsoft.com/office/officeart/2005/8/layout/hierarchy3"/>
    <dgm:cxn modelId="{37795CAF-61CF-402A-92AD-664E632F269D}" type="presParOf" srcId="{73446F4B-6996-4242-B108-315FCFC781C6}" destId="{595137FB-9808-440C-81F8-499273589EE0}" srcOrd="4" destOrd="0" presId="urn:microsoft.com/office/officeart/2005/8/layout/hierarchy3"/>
    <dgm:cxn modelId="{EC1EA5D7-83CC-47F1-8AD1-9A377AC0AC6A}" type="presParOf" srcId="{73446F4B-6996-4242-B108-315FCFC781C6}" destId="{AFB1953B-05F8-4702-B90A-88715919956E}" srcOrd="5" destOrd="0" presId="urn:microsoft.com/office/officeart/2005/8/layout/hierarchy3"/>
    <dgm:cxn modelId="{B58C0D91-43BE-4157-94B0-0116A54981AB}" type="presParOf" srcId="{73446F4B-6996-4242-B108-315FCFC781C6}" destId="{84545C91-F99C-4346-BC97-497C2CEA157B}" srcOrd="6" destOrd="0" presId="urn:microsoft.com/office/officeart/2005/8/layout/hierarchy3"/>
    <dgm:cxn modelId="{5E761AD8-209E-41B7-BAB9-470717429A48}" type="presParOf" srcId="{73446F4B-6996-4242-B108-315FCFC781C6}" destId="{E1C129AB-B891-40BD-AFE9-D809FA78F3F8}" srcOrd="7" destOrd="0" presId="urn:microsoft.com/office/officeart/2005/8/layout/hierarchy3"/>
    <dgm:cxn modelId="{F3A4293A-1094-43E6-BF59-36DDA312EDC5}" type="presParOf" srcId="{73446F4B-6996-4242-B108-315FCFC781C6}" destId="{205DDECE-CFAF-426F-A50F-5DFA43820083}" srcOrd="8" destOrd="0" presId="urn:microsoft.com/office/officeart/2005/8/layout/hierarchy3"/>
    <dgm:cxn modelId="{574883DB-74A4-412B-9D7C-65D26D28E751}" type="presParOf" srcId="{73446F4B-6996-4242-B108-315FCFC781C6}" destId="{7DA77342-E833-4150-B05A-E6D00A4E0F2D}" srcOrd="9" destOrd="0" presId="urn:microsoft.com/office/officeart/2005/8/layout/hierarchy3"/>
    <dgm:cxn modelId="{2A9BEDAD-3C6C-4459-8CE0-360259F0C18F}" type="presParOf" srcId="{73446F4B-6996-4242-B108-315FCFC781C6}" destId="{63C8BF69-C5C6-4792-8103-B2911003FBB6}" srcOrd="10" destOrd="0" presId="urn:microsoft.com/office/officeart/2005/8/layout/hierarchy3"/>
    <dgm:cxn modelId="{1BD0FE8D-0199-409E-932A-7EBE7FDC477A}" type="presParOf" srcId="{73446F4B-6996-4242-B108-315FCFC781C6}" destId="{B468F140-227D-496D-9082-5044E2728845}" srcOrd="11" destOrd="0" presId="urn:microsoft.com/office/officeart/2005/8/layout/hierarchy3"/>
    <dgm:cxn modelId="{EA60DF77-48E2-4779-8EB4-74F5984470A4}" type="presParOf" srcId="{73446F4B-6996-4242-B108-315FCFC781C6}" destId="{2F0E30A7-71D2-4157-AB31-0C5003C93052}" srcOrd="12" destOrd="0" presId="urn:microsoft.com/office/officeart/2005/8/layout/hierarchy3"/>
    <dgm:cxn modelId="{301E0DBA-DCE3-4E36-82FD-0C532C2F3EFA}" type="presParOf" srcId="{73446F4B-6996-4242-B108-315FCFC781C6}" destId="{BC17C107-D0D5-4D9C-8428-5331AE0B4BF2}" srcOrd="1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5465C-2704-4113-BD5D-A1A66F899A06}">
      <dsp:nvSpPr>
        <dsp:cNvPr id="0" name=""/>
        <dsp:cNvSpPr/>
      </dsp:nvSpPr>
      <dsp:spPr>
        <a:xfrm>
          <a:off x="0" y="1103931"/>
          <a:ext cx="11125200" cy="14719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99CE1-B383-41FF-8531-CAA83BC32020}">
      <dsp:nvSpPr>
        <dsp:cNvPr id="0" name=""/>
        <dsp:cNvSpPr/>
      </dsp:nvSpPr>
      <dsp:spPr>
        <a:xfrm>
          <a:off x="2750"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rtl="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rtl="0">
            <a:lnSpc>
              <a:spcPct val="90000"/>
            </a:lnSpc>
            <a:spcBef>
              <a:spcPct val="0"/>
            </a:spcBef>
            <a:spcAft>
              <a:spcPct val="35000"/>
            </a:spcAft>
            <a:buNone/>
          </a:pPr>
          <a:r>
            <a:rPr lang="en-US" sz="1800" b="0" kern="1200">
              <a:latin typeface="Lato" panose="020F0502020204030203" pitchFamily="34" charset="0"/>
              <a:ea typeface="Lato" panose="020F0502020204030203" pitchFamily="34" charset="0"/>
              <a:cs typeface="Lato" panose="020F0502020204030203" pitchFamily="34" charset="0"/>
            </a:rPr>
            <a:t>Community Engagement </a:t>
          </a:r>
        </a:p>
      </dsp:txBody>
      <dsp:txXfrm>
        <a:off x="2750" y="0"/>
        <a:ext cx="1601148" cy="1471908"/>
      </dsp:txXfrm>
    </dsp:sp>
    <dsp:sp modelId="{9496E182-2E5B-4279-ACE3-09C0226C5992}">
      <dsp:nvSpPr>
        <dsp:cNvPr id="0" name=""/>
        <dsp:cNvSpPr/>
      </dsp:nvSpPr>
      <dsp:spPr>
        <a:xfrm>
          <a:off x="619335"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F1A83-D981-4AFC-BD67-C2F462B58082}">
      <dsp:nvSpPr>
        <dsp:cNvPr id="0" name=""/>
        <dsp:cNvSpPr/>
      </dsp:nvSpPr>
      <dsp:spPr>
        <a:xfrm>
          <a:off x="1683956"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sp:txBody>
      <dsp:txXfrm>
        <a:off x="1683956" y="2207862"/>
        <a:ext cx="1601148" cy="1471908"/>
      </dsp:txXfrm>
    </dsp:sp>
    <dsp:sp modelId="{6C4ED1FF-FAC0-4447-8FCE-DD11C60FDA2D}">
      <dsp:nvSpPr>
        <dsp:cNvPr id="0" name=""/>
        <dsp:cNvSpPr/>
      </dsp:nvSpPr>
      <dsp:spPr>
        <a:xfrm>
          <a:off x="2300542"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31AC81-6EB5-41C3-B5DA-23B0179E08CC}">
      <dsp:nvSpPr>
        <dsp:cNvPr id="0" name=""/>
        <dsp:cNvSpPr/>
      </dsp:nvSpPr>
      <dsp:spPr>
        <a:xfrm>
          <a:off x="3365162"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1st Council Reading</a:t>
          </a:r>
        </a:p>
      </dsp:txBody>
      <dsp:txXfrm>
        <a:off x="3365162" y="0"/>
        <a:ext cx="1601148" cy="1471908"/>
      </dsp:txXfrm>
    </dsp:sp>
    <dsp:sp modelId="{04E37ED9-F705-457C-AC7B-56326429449D}">
      <dsp:nvSpPr>
        <dsp:cNvPr id="0" name=""/>
        <dsp:cNvSpPr/>
      </dsp:nvSpPr>
      <dsp:spPr>
        <a:xfrm>
          <a:off x="3981748"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3B2223-1908-4085-95E0-C69D89395AC6}">
      <dsp:nvSpPr>
        <dsp:cNvPr id="0" name=""/>
        <dsp:cNvSpPr/>
      </dsp:nvSpPr>
      <dsp:spPr>
        <a:xfrm>
          <a:off x="5046368"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2nd Council</a:t>
          </a:r>
          <a:br>
            <a:rPr lang="en-US" sz="1900" b="0" kern="1200">
              <a:latin typeface="Lato" panose="020F0502020204030203" pitchFamily="34" charset="0"/>
              <a:ea typeface="Lato" panose="020F0502020204030203" pitchFamily="34" charset="0"/>
              <a:cs typeface="Lato" panose="020F0502020204030203" pitchFamily="34" charset="0"/>
            </a:rPr>
          </a:br>
          <a:r>
            <a:rPr lang="en-US" sz="1900" b="0" kern="1200">
              <a:latin typeface="Lato" panose="020F0502020204030203" pitchFamily="34" charset="0"/>
              <a:ea typeface="Lato" panose="020F0502020204030203" pitchFamily="34" charset="0"/>
              <a:cs typeface="Lato" panose="020F0502020204030203" pitchFamily="34" charset="0"/>
            </a:rPr>
            <a:t>Reading</a:t>
          </a:r>
        </a:p>
      </dsp:txBody>
      <dsp:txXfrm>
        <a:off x="5046368" y="2207862"/>
        <a:ext cx="1601148" cy="1471908"/>
      </dsp:txXfrm>
    </dsp:sp>
    <dsp:sp modelId="{568DD6DD-EA32-476B-9D29-47632175416E}">
      <dsp:nvSpPr>
        <dsp:cNvPr id="0" name=""/>
        <dsp:cNvSpPr/>
      </dsp:nvSpPr>
      <dsp:spPr>
        <a:xfrm>
          <a:off x="5662954"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EC08E-C6AD-4C0A-A6F9-8873628261CE}">
      <dsp:nvSpPr>
        <dsp:cNvPr id="0" name=""/>
        <dsp:cNvSpPr/>
      </dsp:nvSpPr>
      <dsp:spPr>
        <a:xfrm>
          <a:off x="6727574"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File with CEC &amp; CBSC</a:t>
          </a:r>
        </a:p>
      </dsp:txBody>
      <dsp:txXfrm>
        <a:off x="6727574" y="0"/>
        <a:ext cx="1601148" cy="1471908"/>
      </dsp:txXfrm>
    </dsp:sp>
    <dsp:sp modelId="{871693ED-AE76-45B1-BB2D-8660E0007E18}">
      <dsp:nvSpPr>
        <dsp:cNvPr id="0" name=""/>
        <dsp:cNvSpPr/>
      </dsp:nvSpPr>
      <dsp:spPr>
        <a:xfrm>
          <a:off x="7344160"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26C967-9DC7-4714-BDFB-A3CA4D654191}">
      <dsp:nvSpPr>
        <dsp:cNvPr id="0" name=""/>
        <dsp:cNvSpPr/>
      </dsp:nvSpPr>
      <dsp:spPr>
        <a:xfrm>
          <a:off x="8408781"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Code takes effect</a:t>
          </a:r>
        </a:p>
      </dsp:txBody>
      <dsp:txXfrm>
        <a:off x="8408781" y="2207862"/>
        <a:ext cx="1601148" cy="1471908"/>
      </dsp:txXfrm>
    </dsp:sp>
    <dsp:sp modelId="{4FE9E723-30C9-400A-B9D3-1E34263F4AA1}">
      <dsp:nvSpPr>
        <dsp:cNvPr id="0" name=""/>
        <dsp:cNvSpPr/>
      </dsp:nvSpPr>
      <dsp:spPr>
        <a:xfrm>
          <a:off x="9025366"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89D62-23DA-44F3-B80C-088FD1B5A935}">
      <dsp:nvSpPr>
        <dsp:cNvPr id="0" name=""/>
        <dsp:cNvSpPr/>
      </dsp:nvSpPr>
      <dsp:spPr>
        <a:xfrm>
          <a:off x="44962" y="72138"/>
          <a:ext cx="2710884" cy="62192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New Heat Pump Only</a:t>
          </a:r>
        </a:p>
      </dsp:txBody>
      <dsp:txXfrm>
        <a:off x="63178" y="90354"/>
        <a:ext cx="2674452" cy="585493"/>
      </dsp:txXfrm>
    </dsp:sp>
    <dsp:sp modelId="{6F565870-A3D3-4220-9E25-AA956EE69C1B}">
      <dsp:nvSpPr>
        <dsp:cNvPr id="0" name=""/>
        <dsp:cNvSpPr/>
      </dsp:nvSpPr>
      <dsp:spPr>
        <a:xfrm>
          <a:off x="316051" y="694063"/>
          <a:ext cx="113226" cy="498379"/>
        </a:xfrm>
        <a:custGeom>
          <a:avLst/>
          <a:gdLst/>
          <a:ahLst/>
          <a:cxnLst/>
          <a:rect l="0" t="0" r="0" b="0"/>
          <a:pathLst>
            <a:path>
              <a:moveTo>
                <a:pt x="0" y="0"/>
              </a:moveTo>
              <a:lnTo>
                <a:pt x="0" y="498379"/>
              </a:lnTo>
              <a:lnTo>
                <a:pt x="113226" y="49837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5F417F-6844-4A4A-8027-353100FE477B}">
      <dsp:nvSpPr>
        <dsp:cNvPr id="0" name=""/>
        <dsp:cNvSpPr/>
      </dsp:nvSpPr>
      <dsp:spPr>
        <a:xfrm>
          <a:off x="429277" y="849545"/>
          <a:ext cx="2350011" cy="685796"/>
        </a:xfrm>
        <a:prstGeom prst="roundRect">
          <a:avLst>
            <a:gd name="adj" fmla="val 10000"/>
          </a:avLst>
        </a:prstGeom>
        <a:solidFill>
          <a:schemeClr val="bg1">
            <a:alpha val="9000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Insulation: </a:t>
          </a:r>
          <a:br>
            <a:rPr lang="en-US" sz="1600" kern="1200"/>
          </a:br>
          <a:r>
            <a:rPr lang="en-US" sz="1600" kern="1200"/>
            <a:t>No Requirement</a:t>
          </a:r>
        </a:p>
      </dsp:txBody>
      <dsp:txXfrm>
        <a:off x="449363" y="869631"/>
        <a:ext cx="2309839" cy="645624"/>
      </dsp:txXfrm>
    </dsp:sp>
    <dsp:sp modelId="{640CBDE8-5845-47E2-B9DC-F6E2AED33889}">
      <dsp:nvSpPr>
        <dsp:cNvPr id="0" name=""/>
        <dsp:cNvSpPr/>
      </dsp:nvSpPr>
      <dsp:spPr>
        <a:xfrm>
          <a:off x="316051" y="694063"/>
          <a:ext cx="106151" cy="1296116"/>
        </a:xfrm>
        <a:custGeom>
          <a:avLst/>
          <a:gdLst/>
          <a:ahLst/>
          <a:cxnLst/>
          <a:rect l="0" t="0" r="0" b="0"/>
          <a:pathLst>
            <a:path>
              <a:moveTo>
                <a:pt x="0" y="0"/>
              </a:moveTo>
              <a:lnTo>
                <a:pt x="0" y="1296116"/>
              </a:lnTo>
              <a:lnTo>
                <a:pt x="106151" y="1296116"/>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6E795C-AB6C-4F34-89E2-9F9BD954821B}">
      <dsp:nvSpPr>
        <dsp:cNvPr id="0" name=""/>
        <dsp:cNvSpPr/>
      </dsp:nvSpPr>
      <dsp:spPr>
        <a:xfrm>
          <a:off x="422202" y="1679218"/>
          <a:ext cx="2350200" cy="621925"/>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Sealing: </a:t>
          </a:r>
          <a:br>
            <a:rPr lang="en-US" sz="1600" kern="1200"/>
          </a:br>
          <a:r>
            <a:rPr lang="en-US" sz="1600" kern="1200"/>
            <a:t>10% or RA Path</a:t>
          </a:r>
        </a:p>
      </dsp:txBody>
      <dsp:txXfrm>
        <a:off x="440418" y="1697434"/>
        <a:ext cx="2313768" cy="585493"/>
      </dsp:txXfrm>
    </dsp:sp>
    <dsp:sp modelId="{994871BA-103F-49D3-91B9-6F3B5A4EA771}">
      <dsp:nvSpPr>
        <dsp:cNvPr id="0" name=""/>
        <dsp:cNvSpPr/>
      </dsp:nvSpPr>
      <dsp:spPr>
        <a:xfrm>
          <a:off x="316051" y="694063"/>
          <a:ext cx="106151" cy="2073523"/>
        </a:xfrm>
        <a:custGeom>
          <a:avLst/>
          <a:gdLst/>
          <a:ahLst/>
          <a:cxnLst/>
          <a:rect l="0" t="0" r="0" b="0"/>
          <a:pathLst>
            <a:path>
              <a:moveTo>
                <a:pt x="0" y="0"/>
              </a:moveTo>
              <a:lnTo>
                <a:pt x="0" y="2073523"/>
              </a:lnTo>
              <a:lnTo>
                <a:pt x="106151" y="2073523"/>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CA9C56-D067-4B5D-B166-F5AC901DD6D0}">
      <dsp:nvSpPr>
        <dsp:cNvPr id="0" name=""/>
        <dsp:cNvSpPr/>
      </dsp:nvSpPr>
      <dsp:spPr>
        <a:xfrm>
          <a:off x="422202" y="2456624"/>
          <a:ext cx="2350200" cy="621925"/>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Airflow: </a:t>
          </a:r>
          <a:br>
            <a:rPr lang="en-US" sz="1600" kern="1200"/>
          </a:br>
          <a:r>
            <a:rPr lang="en-US" sz="1600" kern="1200"/>
            <a:t>300 CFM/ton or RA Path</a:t>
          </a:r>
        </a:p>
      </dsp:txBody>
      <dsp:txXfrm>
        <a:off x="440418" y="2474840"/>
        <a:ext cx="2313768" cy="585493"/>
      </dsp:txXfrm>
    </dsp:sp>
    <dsp:sp modelId="{8050C8A8-EABE-4126-A711-002060F1BAEB}">
      <dsp:nvSpPr>
        <dsp:cNvPr id="0" name=""/>
        <dsp:cNvSpPr/>
      </dsp:nvSpPr>
      <dsp:spPr>
        <a:xfrm>
          <a:off x="316051" y="694063"/>
          <a:ext cx="106151" cy="2850929"/>
        </a:xfrm>
        <a:custGeom>
          <a:avLst/>
          <a:gdLst/>
          <a:ahLst/>
          <a:cxnLst/>
          <a:rect l="0" t="0" r="0" b="0"/>
          <a:pathLst>
            <a:path>
              <a:moveTo>
                <a:pt x="0" y="0"/>
              </a:moveTo>
              <a:lnTo>
                <a:pt x="0" y="2850929"/>
              </a:lnTo>
              <a:lnTo>
                <a:pt x="106151" y="285092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C89B42-75DA-47B9-9E26-59A579094930}">
      <dsp:nvSpPr>
        <dsp:cNvPr id="0" name=""/>
        <dsp:cNvSpPr/>
      </dsp:nvSpPr>
      <dsp:spPr>
        <a:xfrm>
          <a:off x="422202" y="3234031"/>
          <a:ext cx="2350200" cy="621925"/>
        </a:xfrm>
        <a:prstGeom prst="roundRect">
          <a:avLst>
            <a:gd name="adj" fmla="val 10000"/>
          </a:avLst>
        </a:prstGeom>
        <a:solidFill>
          <a:schemeClr val="bg1"/>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Fan Efficacy: </a:t>
          </a:r>
          <a:br>
            <a:rPr lang="en-US" sz="1600" kern="1200"/>
          </a:br>
          <a:r>
            <a:rPr lang="en-US" sz="1600" kern="1200"/>
            <a:t>No requirement</a:t>
          </a:r>
        </a:p>
      </dsp:txBody>
      <dsp:txXfrm>
        <a:off x="440418" y="3252247"/>
        <a:ext cx="2313768" cy="585493"/>
      </dsp:txXfrm>
    </dsp:sp>
    <dsp:sp modelId="{8B25DE62-C93D-4645-8C51-5D479DA986DA}">
      <dsp:nvSpPr>
        <dsp:cNvPr id="0" name=""/>
        <dsp:cNvSpPr/>
      </dsp:nvSpPr>
      <dsp:spPr>
        <a:xfrm>
          <a:off x="316051" y="694063"/>
          <a:ext cx="106151" cy="3628336"/>
        </a:xfrm>
        <a:custGeom>
          <a:avLst/>
          <a:gdLst/>
          <a:ahLst/>
          <a:cxnLst/>
          <a:rect l="0" t="0" r="0" b="0"/>
          <a:pathLst>
            <a:path>
              <a:moveTo>
                <a:pt x="0" y="0"/>
              </a:moveTo>
              <a:lnTo>
                <a:pt x="0" y="3628336"/>
              </a:lnTo>
              <a:lnTo>
                <a:pt x="106151" y="3628336"/>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8D20C9-C785-4F37-B88F-2CE4F29FF93E}">
      <dsp:nvSpPr>
        <dsp:cNvPr id="0" name=""/>
        <dsp:cNvSpPr/>
      </dsp:nvSpPr>
      <dsp:spPr>
        <a:xfrm>
          <a:off x="422202" y="4011437"/>
          <a:ext cx="2350200" cy="621925"/>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Ref Charge</a:t>
          </a:r>
        </a:p>
      </dsp:txBody>
      <dsp:txXfrm>
        <a:off x="440418" y="4029653"/>
        <a:ext cx="2313768" cy="585493"/>
      </dsp:txXfrm>
    </dsp:sp>
    <dsp:sp modelId="{8F01389A-3246-4727-8BAB-ABABE9EC7A50}">
      <dsp:nvSpPr>
        <dsp:cNvPr id="0" name=""/>
        <dsp:cNvSpPr/>
      </dsp:nvSpPr>
      <dsp:spPr>
        <a:xfrm>
          <a:off x="2927424" y="72138"/>
          <a:ext cx="2741110" cy="621925"/>
        </a:xfrm>
        <a:prstGeom prst="roundRect">
          <a:avLst>
            <a:gd name="adj" fmla="val 10000"/>
          </a:avLst>
        </a:prstGeom>
        <a:solidFill>
          <a:srgbClr val="3D728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New AC Only</a:t>
          </a:r>
        </a:p>
      </dsp:txBody>
      <dsp:txXfrm>
        <a:off x="2945640" y="90354"/>
        <a:ext cx="2704678" cy="585493"/>
      </dsp:txXfrm>
    </dsp:sp>
    <dsp:sp modelId="{6DDD894F-66C1-43E7-B440-7BE9D242AAFB}">
      <dsp:nvSpPr>
        <dsp:cNvPr id="0" name=""/>
        <dsp:cNvSpPr/>
      </dsp:nvSpPr>
      <dsp:spPr>
        <a:xfrm>
          <a:off x="3201535" y="694063"/>
          <a:ext cx="163450" cy="498379"/>
        </a:xfrm>
        <a:custGeom>
          <a:avLst/>
          <a:gdLst/>
          <a:ahLst/>
          <a:cxnLst/>
          <a:rect l="0" t="0" r="0" b="0"/>
          <a:pathLst>
            <a:path>
              <a:moveTo>
                <a:pt x="0" y="0"/>
              </a:moveTo>
              <a:lnTo>
                <a:pt x="0" y="498379"/>
              </a:lnTo>
              <a:lnTo>
                <a:pt x="163450" y="49837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7019C1-B7BB-4973-AB13-6576116D4F9C}">
      <dsp:nvSpPr>
        <dsp:cNvPr id="0" name=""/>
        <dsp:cNvSpPr/>
      </dsp:nvSpPr>
      <dsp:spPr>
        <a:xfrm>
          <a:off x="3364985" y="849545"/>
          <a:ext cx="2350011" cy="685796"/>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Insulation: </a:t>
          </a:r>
          <a:br>
            <a:rPr lang="en-US" sz="1600" kern="1200"/>
          </a:br>
          <a:r>
            <a:rPr lang="en-US" sz="1600" kern="1200"/>
            <a:t>No Requirement</a:t>
          </a:r>
        </a:p>
      </dsp:txBody>
      <dsp:txXfrm>
        <a:off x="3385071" y="869631"/>
        <a:ext cx="2309839" cy="645624"/>
      </dsp:txXfrm>
    </dsp:sp>
    <dsp:sp modelId="{F65A774D-6343-4B33-8BE9-FE2F87396E16}">
      <dsp:nvSpPr>
        <dsp:cNvPr id="0" name=""/>
        <dsp:cNvSpPr/>
      </dsp:nvSpPr>
      <dsp:spPr>
        <a:xfrm>
          <a:off x="3201535" y="694063"/>
          <a:ext cx="151559" cy="1307722"/>
        </a:xfrm>
        <a:custGeom>
          <a:avLst/>
          <a:gdLst/>
          <a:ahLst/>
          <a:cxnLst/>
          <a:rect l="0" t="0" r="0" b="0"/>
          <a:pathLst>
            <a:path>
              <a:moveTo>
                <a:pt x="0" y="0"/>
              </a:moveTo>
              <a:lnTo>
                <a:pt x="0" y="1307722"/>
              </a:lnTo>
              <a:lnTo>
                <a:pt x="151559" y="1307722"/>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AD4825-49B9-4737-91BF-02D70353162D}">
      <dsp:nvSpPr>
        <dsp:cNvPr id="0" name=""/>
        <dsp:cNvSpPr/>
      </dsp:nvSpPr>
      <dsp:spPr>
        <a:xfrm>
          <a:off x="3353094" y="1690823"/>
          <a:ext cx="2350200" cy="621925"/>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Sealing: </a:t>
          </a:r>
          <a:br>
            <a:rPr lang="en-US" sz="1600" kern="1200"/>
          </a:br>
          <a:r>
            <a:rPr lang="en-US" sz="1600" kern="1200"/>
            <a:t>10% or RA Path</a:t>
          </a:r>
        </a:p>
      </dsp:txBody>
      <dsp:txXfrm>
        <a:off x="3371310" y="1709039"/>
        <a:ext cx="2313768" cy="585493"/>
      </dsp:txXfrm>
    </dsp:sp>
    <dsp:sp modelId="{63DECA95-69AC-4653-AFA6-C93B1FE795AB}">
      <dsp:nvSpPr>
        <dsp:cNvPr id="0" name=""/>
        <dsp:cNvSpPr/>
      </dsp:nvSpPr>
      <dsp:spPr>
        <a:xfrm>
          <a:off x="3201535" y="694063"/>
          <a:ext cx="151559" cy="2085128"/>
        </a:xfrm>
        <a:custGeom>
          <a:avLst/>
          <a:gdLst/>
          <a:ahLst/>
          <a:cxnLst/>
          <a:rect l="0" t="0" r="0" b="0"/>
          <a:pathLst>
            <a:path>
              <a:moveTo>
                <a:pt x="0" y="0"/>
              </a:moveTo>
              <a:lnTo>
                <a:pt x="0" y="2085128"/>
              </a:lnTo>
              <a:lnTo>
                <a:pt x="151559" y="208512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F1859F-82D8-428D-9D02-3BAA85FA6132}">
      <dsp:nvSpPr>
        <dsp:cNvPr id="0" name=""/>
        <dsp:cNvSpPr/>
      </dsp:nvSpPr>
      <dsp:spPr>
        <a:xfrm>
          <a:off x="3353094" y="2468229"/>
          <a:ext cx="2350200" cy="621925"/>
        </a:xfrm>
        <a:prstGeom prst="roundRect">
          <a:avLst>
            <a:gd name="adj" fmla="val 10000"/>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Airflow: </a:t>
          </a:r>
          <a:br>
            <a:rPr lang="en-US" sz="1600" kern="1200"/>
          </a:br>
          <a:r>
            <a:rPr lang="en-US" sz="1600" kern="1200"/>
            <a:t>300 CFM/ton or RA Path</a:t>
          </a:r>
        </a:p>
      </dsp:txBody>
      <dsp:txXfrm>
        <a:off x="3371310" y="2486445"/>
        <a:ext cx="2313768" cy="585493"/>
      </dsp:txXfrm>
    </dsp:sp>
    <dsp:sp modelId="{654102EC-1FE0-4277-8A7C-70C8F75E807F}">
      <dsp:nvSpPr>
        <dsp:cNvPr id="0" name=""/>
        <dsp:cNvSpPr/>
      </dsp:nvSpPr>
      <dsp:spPr>
        <a:xfrm>
          <a:off x="3201535" y="694063"/>
          <a:ext cx="151559" cy="2862535"/>
        </a:xfrm>
        <a:custGeom>
          <a:avLst/>
          <a:gdLst/>
          <a:ahLst/>
          <a:cxnLst/>
          <a:rect l="0" t="0" r="0" b="0"/>
          <a:pathLst>
            <a:path>
              <a:moveTo>
                <a:pt x="0" y="0"/>
              </a:moveTo>
              <a:lnTo>
                <a:pt x="0" y="2862535"/>
              </a:lnTo>
              <a:lnTo>
                <a:pt x="151559" y="286253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6B6FAC-062E-4F6B-8ED9-3B6502E646FF}">
      <dsp:nvSpPr>
        <dsp:cNvPr id="0" name=""/>
        <dsp:cNvSpPr/>
      </dsp:nvSpPr>
      <dsp:spPr>
        <a:xfrm>
          <a:off x="3353094" y="3245636"/>
          <a:ext cx="2350200" cy="621925"/>
        </a:xfrm>
        <a:prstGeom prst="roundRect">
          <a:avLst>
            <a:gd name="adj" fmla="val 10000"/>
          </a:avLst>
        </a:prstGeom>
        <a:solidFill>
          <a:schemeClr val="accent2">
            <a:lumMod val="20000"/>
            <a:lumOff val="80000"/>
          </a:schemeClr>
        </a:soli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Fan Efficacy: </a:t>
          </a:r>
          <a:br>
            <a:rPr lang="en-US" sz="1600" kern="1200"/>
          </a:br>
          <a:r>
            <a:rPr lang="en-US" sz="1600" kern="1200"/>
            <a:t>0.45 W/CFM or RA Path</a:t>
          </a:r>
        </a:p>
      </dsp:txBody>
      <dsp:txXfrm>
        <a:off x="3371310" y="3263852"/>
        <a:ext cx="2313768" cy="585493"/>
      </dsp:txXfrm>
    </dsp:sp>
    <dsp:sp modelId="{54DB749F-33AE-4809-8583-818F972DAA70}">
      <dsp:nvSpPr>
        <dsp:cNvPr id="0" name=""/>
        <dsp:cNvSpPr/>
      </dsp:nvSpPr>
      <dsp:spPr>
        <a:xfrm>
          <a:off x="3201535" y="694063"/>
          <a:ext cx="176615" cy="3664992"/>
        </a:xfrm>
        <a:custGeom>
          <a:avLst/>
          <a:gdLst/>
          <a:ahLst/>
          <a:cxnLst/>
          <a:rect l="0" t="0" r="0" b="0"/>
          <a:pathLst>
            <a:path>
              <a:moveTo>
                <a:pt x="0" y="0"/>
              </a:moveTo>
              <a:lnTo>
                <a:pt x="0" y="3664992"/>
              </a:lnTo>
              <a:lnTo>
                <a:pt x="176615" y="3664992"/>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0511EA-ECEA-46C1-9797-22E8BD794A4C}">
      <dsp:nvSpPr>
        <dsp:cNvPr id="0" name=""/>
        <dsp:cNvSpPr/>
      </dsp:nvSpPr>
      <dsp:spPr>
        <a:xfrm>
          <a:off x="3378150" y="4048093"/>
          <a:ext cx="2350200" cy="621925"/>
        </a:xfrm>
        <a:prstGeom prst="roundRect">
          <a:avLst>
            <a:gd name="adj" fmla="val 10000"/>
          </a:avLst>
        </a:prstGeom>
        <a:gradFill rotWithShape="0">
          <a:gsLst>
            <a:gs pos="0">
              <a:schemeClr val="bg1"/>
            </a:gs>
            <a:gs pos="40000">
              <a:schemeClr val="bg1"/>
            </a:gs>
            <a:gs pos="75000">
              <a:srgbClr val="9AC1D2"/>
            </a:gs>
            <a:gs pos="100000">
              <a:srgbClr val="437D98"/>
            </a:gs>
          </a:gsLst>
          <a:lin ang="10800000" scaled="1"/>
        </a:gra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Ref Charge</a:t>
          </a:r>
        </a:p>
      </dsp:txBody>
      <dsp:txXfrm>
        <a:off x="3396366" y="4066309"/>
        <a:ext cx="2313768" cy="585493"/>
      </dsp:txXfrm>
    </dsp:sp>
    <dsp:sp modelId="{27A34461-9F49-46AB-B560-F55C5DF46D52}">
      <dsp:nvSpPr>
        <dsp:cNvPr id="0" name=""/>
        <dsp:cNvSpPr/>
      </dsp:nvSpPr>
      <dsp:spPr>
        <a:xfrm>
          <a:off x="3201535" y="694063"/>
          <a:ext cx="151559" cy="4472145"/>
        </a:xfrm>
        <a:custGeom>
          <a:avLst/>
          <a:gdLst/>
          <a:ahLst/>
          <a:cxnLst/>
          <a:rect l="0" t="0" r="0" b="0"/>
          <a:pathLst>
            <a:path>
              <a:moveTo>
                <a:pt x="0" y="0"/>
              </a:moveTo>
              <a:lnTo>
                <a:pt x="0" y="4472145"/>
              </a:lnTo>
              <a:lnTo>
                <a:pt x="151559" y="44721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7C91DD-A208-4FD1-9999-096004402D6D}">
      <dsp:nvSpPr>
        <dsp:cNvPr id="0" name=""/>
        <dsp:cNvSpPr/>
      </dsp:nvSpPr>
      <dsp:spPr>
        <a:xfrm>
          <a:off x="3353094" y="4800449"/>
          <a:ext cx="2350200" cy="731520"/>
        </a:xfrm>
        <a:prstGeom prst="roundRect">
          <a:avLst>
            <a:gd name="adj" fmla="val 10000"/>
          </a:avLst>
        </a:prstGeom>
        <a:solidFill>
          <a:schemeClr val="accent2">
            <a:lumMod val="20000"/>
            <a:lumOff val="80000"/>
            <a:alpha val="90000"/>
          </a:schemeClr>
        </a:soli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Attic Insulation: R-49</a:t>
          </a:r>
          <a:br>
            <a:rPr lang="en-US" sz="1600" kern="1200"/>
          </a:br>
          <a:r>
            <a:rPr lang="en-US" sz="1600" kern="1200"/>
            <a:t>Exception: Exist R-38</a:t>
          </a:r>
        </a:p>
      </dsp:txBody>
      <dsp:txXfrm>
        <a:off x="3374519" y="4821874"/>
        <a:ext cx="2307350" cy="688670"/>
      </dsp:txXfrm>
    </dsp:sp>
    <dsp:sp modelId="{7C809FBD-E41A-4BF2-A66D-9E9070F18937}">
      <dsp:nvSpPr>
        <dsp:cNvPr id="0" name=""/>
        <dsp:cNvSpPr/>
      </dsp:nvSpPr>
      <dsp:spPr>
        <a:xfrm>
          <a:off x="3201535" y="694063"/>
          <a:ext cx="151559" cy="5359147"/>
        </a:xfrm>
        <a:custGeom>
          <a:avLst/>
          <a:gdLst/>
          <a:ahLst/>
          <a:cxnLst/>
          <a:rect l="0" t="0" r="0" b="0"/>
          <a:pathLst>
            <a:path>
              <a:moveTo>
                <a:pt x="0" y="0"/>
              </a:moveTo>
              <a:lnTo>
                <a:pt x="0" y="5359147"/>
              </a:lnTo>
              <a:lnTo>
                <a:pt x="151559" y="5359147"/>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92ACDF-FBF2-47F7-905F-D7AE262540A6}">
      <dsp:nvSpPr>
        <dsp:cNvPr id="0" name=""/>
        <dsp:cNvSpPr/>
      </dsp:nvSpPr>
      <dsp:spPr>
        <a:xfrm>
          <a:off x="3353094" y="5687451"/>
          <a:ext cx="2350200" cy="731520"/>
        </a:xfrm>
        <a:prstGeom prst="roundRect">
          <a:avLst>
            <a:gd name="adj" fmla="val 10000"/>
          </a:avLst>
        </a:prstGeom>
        <a:solidFill>
          <a:schemeClr val="accent2">
            <a:lumMod val="20000"/>
            <a:lumOff val="80000"/>
            <a:alpha val="90000"/>
          </a:schemeClr>
        </a:soli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Air Sealing: Ceiling</a:t>
          </a:r>
          <a:br>
            <a:rPr lang="en-US" sz="1600" kern="1200"/>
          </a:br>
          <a:r>
            <a:rPr lang="en-US" sz="1600" kern="1200"/>
            <a:t>Exception: Exist R-38</a:t>
          </a:r>
        </a:p>
      </dsp:txBody>
      <dsp:txXfrm>
        <a:off x="3374519" y="5708876"/>
        <a:ext cx="2307350" cy="688670"/>
      </dsp:txXfrm>
    </dsp:sp>
    <dsp:sp modelId="{12E326DB-CD2F-445E-AEB1-91C77D98FA83}">
      <dsp:nvSpPr>
        <dsp:cNvPr id="0" name=""/>
        <dsp:cNvSpPr/>
      </dsp:nvSpPr>
      <dsp:spPr>
        <a:xfrm>
          <a:off x="6077873" y="72138"/>
          <a:ext cx="2750625" cy="621925"/>
        </a:xfrm>
        <a:prstGeom prst="roundRect">
          <a:avLst>
            <a:gd name="adj" fmla="val 10000"/>
          </a:avLst>
        </a:prstGeom>
        <a:solidFill>
          <a:srgbClr val="2A4F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100000"/>
            </a:lnSpc>
            <a:spcBef>
              <a:spcPct val="0"/>
            </a:spcBef>
            <a:spcAft>
              <a:spcPts val="0"/>
            </a:spcAft>
            <a:buNone/>
          </a:pPr>
          <a:r>
            <a:rPr lang="en-US" sz="1800" kern="1200"/>
            <a:t>New Heat Pump and </a:t>
          </a:r>
          <a:br>
            <a:rPr lang="en-US" sz="1800" kern="1200"/>
          </a:br>
          <a:r>
            <a:rPr lang="en-US" sz="1800" kern="1200"/>
            <a:t>New Ducts</a:t>
          </a:r>
        </a:p>
      </dsp:txBody>
      <dsp:txXfrm>
        <a:off x="6096089" y="90354"/>
        <a:ext cx="2714193" cy="585493"/>
      </dsp:txXfrm>
    </dsp:sp>
    <dsp:sp modelId="{46909E91-D3C0-4B57-9596-EAF82902DEBF}">
      <dsp:nvSpPr>
        <dsp:cNvPr id="0" name=""/>
        <dsp:cNvSpPr/>
      </dsp:nvSpPr>
      <dsp:spPr>
        <a:xfrm>
          <a:off x="6352935" y="694063"/>
          <a:ext cx="217198" cy="498379"/>
        </a:xfrm>
        <a:custGeom>
          <a:avLst/>
          <a:gdLst/>
          <a:ahLst/>
          <a:cxnLst/>
          <a:rect l="0" t="0" r="0" b="0"/>
          <a:pathLst>
            <a:path>
              <a:moveTo>
                <a:pt x="0" y="0"/>
              </a:moveTo>
              <a:lnTo>
                <a:pt x="0" y="498379"/>
              </a:lnTo>
              <a:lnTo>
                <a:pt x="217198" y="49837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0F11E1-9819-4124-B608-BBB817068CEA}">
      <dsp:nvSpPr>
        <dsp:cNvPr id="0" name=""/>
        <dsp:cNvSpPr/>
      </dsp:nvSpPr>
      <dsp:spPr>
        <a:xfrm>
          <a:off x="6570134" y="849545"/>
          <a:ext cx="2350011" cy="685796"/>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Duct Insulation: </a:t>
          </a:r>
          <a:br>
            <a:rPr lang="en-US" sz="1600" kern="1200"/>
          </a:br>
          <a:r>
            <a:rPr lang="en-US" sz="1600" kern="1200"/>
            <a:t>R-6 in CZ 3, 5-7</a:t>
          </a:r>
          <a:br>
            <a:rPr lang="en-US" sz="1600" kern="1200"/>
          </a:br>
          <a:r>
            <a:rPr lang="en-US" sz="1600" kern="1200"/>
            <a:t>R-8 in CZ 1, 2, 4, 8-16</a:t>
          </a:r>
        </a:p>
      </dsp:txBody>
      <dsp:txXfrm>
        <a:off x="6590220" y="869631"/>
        <a:ext cx="2309839" cy="645624"/>
      </dsp:txXfrm>
    </dsp:sp>
    <dsp:sp modelId="{51D1CD52-25D1-4381-ACFA-22ED3AE143C6}">
      <dsp:nvSpPr>
        <dsp:cNvPr id="0" name=""/>
        <dsp:cNvSpPr/>
      </dsp:nvSpPr>
      <dsp:spPr>
        <a:xfrm>
          <a:off x="6352935" y="694063"/>
          <a:ext cx="217198" cy="1307722"/>
        </a:xfrm>
        <a:custGeom>
          <a:avLst/>
          <a:gdLst/>
          <a:ahLst/>
          <a:cxnLst/>
          <a:rect l="0" t="0" r="0" b="0"/>
          <a:pathLst>
            <a:path>
              <a:moveTo>
                <a:pt x="0" y="0"/>
              </a:moveTo>
              <a:lnTo>
                <a:pt x="0" y="1307722"/>
              </a:lnTo>
              <a:lnTo>
                <a:pt x="217198" y="1307722"/>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97B178-F5B1-4D81-9015-70BEEAA3B6A8}">
      <dsp:nvSpPr>
        <dsp:cNvPr id="0" name=""/>
        <dsp:cNvSpPr/>
      </dsp:nvSpPr>
      <dsp:spPr>
        <a:xfrm>
          <a:off x="6570134" y="1690823"/>
          <a:ext cx="2350200" cy="621925"/>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Sealing: 5%</a:t>
          </a:r>
        </a:p>
      </dsp:txBody>
      <dsp:txXfrm>
        <a:off x="6588350" y="1709039"/>
        <a:ext cx="2313768" cy="585493"/>
      </dsp:txXfrm>
    </dsp:sp>
    <dsp:sp modelId="{D444DFB9-7CD5-4536-B303-32983E202444}">
      <dsp:nvSpPr>
        <dsp:cNvPr id="0" name=""/>
        <dsp:cNvSpPr/>
      </dsp:nvSpPr>
      <dsp:spPr>
        <a:xfrm>
          <a:off x="6352935" y="694063"/>
          <a:ext cx="217198" cy="2085128"/>
        </a:xfrm>
        <a:custGeom>
          <a:avLst/>
          <a:gdLst/>
          <a:ahLst/>
          <a:cxnLst/>
          <a:rect l="0" t="0" r="0" b="0"/>
          <a:pathLst>
            <a:path>
              <a:moveTo>
                <a:pt x="0" y="0"/>
              </a:moveTo>
              <a:lnTo>
                <a:pt x="0" y="2085128"/>
              </a:lnTo>
              <a:lnTo>
                <a:pt x="217198" y="208512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2855C3-0E46-498B-981B-7E2DD17D9B94}">
      <dsp:nvSpPr>
        <dsp:cNvPr id="0" name=""/>
        <dsp:cNvSpPr/>
      </dsp:nvSpPr>
      <dsp:spPr>
        <a:xfrm>
          <a:off x="6570134" y="2468229"/>
          <a:ext cx="2350200" cy="621925"/>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Airflow: </a:t>
          </a:r>
          <a:br>
            <a:rPr lang="en-US" sz="1600" kern="1200" dirty="0"/>
          </a:br>
          <a:r>
            <a:rPr lang="en-US" sz="1600" kern="1200" dirty="0"/>
            <a:t>350 CFM/ton</a:t>
          </a:r>
        </a:p>
      </dsp:txBody>
      <dsp:txXfrm>
        <a:off x="6588350" y="2486445"/>
        <a:ext cx="2313768" cy="585493"/>
      </dsp:txXfrm>
    </dsp:sp>
    <dsp:sp modelId="{4EADCA04-09D8-4F51-B32C-410794887E2A}">
      <dsp:nvSpPr>
        <dsp:cNvPr id="0" name=""/>
        <dsp:cNvSpPr/>
      </dsp:nvSpPr>
      <dsp:spPr>
        <a:xfrm>
          <a:off x="6352935" y="694063"/>
          <a:ext cx="217198" cy="2862535"/>
        </a:xfrm>
        <a:custGeom>
          <a:avLst/>
          <a:gdLst/>
          <a:ahLst/>
          <a:cxnLst/>
          <a:rect l="0" t="0" r="0" b="0"/>
          <a:pathLst>
            <a:path>
              <a:moveTo>
                <a:pt x="0" y="0"/>
              </a:moveTo>
              <a:lnTo>
                <a:pt x="0" y="2862535"/>
              </a:lnTo>
              <a:lnTo>
                <a:pt x="217198" y="286253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EAB32E-79EF-441D-A641-FC7317628092}">
      <dsp:nvSpPr>
        <dsp:cNvPr id="0" name=""/>
        <dsp:cNvSpPr/>
      </dsp:nvSpPr>
      <dsp:spPr>
        <a:xfrm>
          <a:off x="6570134" y="3245636"/>
          <a:ext cx="2350200" cy="621925"/>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Fan Efficacy: </a:t>
          </a:r>
          <a:br>
            <a:rPr lang="en-US" sz="1600" kern="1200"/>
          </a:br>
          <a:r>
            <a:rPr lang="en-US" sz="1600" kern="1200"/>
            <a:t>0.58 W/CFM</a:t>
          </a:r>
        </a:p>
      </dsp:txBody>
      <dsp:txXfrm>
        <a:off x="6588350" y="3263852"/>
        <a:ext cx="2313768" cy="585493"/>
      </dsp:txXfrm>
    </dsp:sp>
    <dsp:sp modelId="{5B491DC8-3253-4D2A-881D-CC9E4B3DFE06}">
      <dsp:nvSpPr>
        <dsp:cNvPr id="0" name=""/>
        <dsp:cNvSpPr/>
      </dsp:nvSpPr>
      <dsp:spPr>
        <a:xfrm>
          <a:off x="6352935" y="694063"/>
          <a:ext cx="217198" cy="3639941"/>
        </a:xfrm>
        <a:custGeom>
          <a:avLst/>
          <a:gdLst/>
          <a:ahLst/>
          <a:cxnLst/>
          <a:rect l="0" t="0" r="0" b="0"/>
          <a:pathLst>
            <a:path>
              <a:moveTo>
                <a:pt x="0" y="0"/>
              </a:moveTo>
              <a:lnTo>
                <a:pt x="0" y="3639941"/>
              </a:lnTo>
              <a:lnTo>
                <a:pt x="217198" y="3639941"/>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7057B0-5547-4CF9-8035-94EACED26740}">
      <dsp:nvSpPr>
        <dsp:cNvPr id="0" name=""/>
        <dsp:cNvSpPr/>
      </dsp:nvSpPr>
      <dsp:spPr>
        <a:xfrm>
          <a:off x="6570134" y="4023042"/>
          <a:ext cx="2350200" cy="621925"/>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Ref Charge</a:t>
          </a:r>
        </a:p>
      </dsp:txBody>
      <dsp:txXfrm>
        <a:off x="6588350" y="4041258"/>
        <a:ext cx="2313768" cy="585493"/>
      </dsp:txXfrm>
    </dsp:sp>
    <dsp:sp modelId="{E4F61BFA-0334-481C-A65D-BBE91F7404D2}">
      <dsp:nvSpPr>
        <dsp:cNvPr id="0" name=""/>
        <dsp:cNvSpPr/>
      </dsp:nvSpPr>
      <dsp:spPr>
        <a:xfrm>
          <a:off x="6352935" y="694063"/>
          <a:ext cx="217198" cy="4472145"/>
        </a:xfrm>
        <a:custGeom>
          <a:avLst/>
          <a:gdLst/>
          <a:ahLst/>
          <a:cxnLst/>
          <a:rect l="0" t="0" r="0" b="0"/>
          <a:pathLst>
            <a:path>
              <a:moveTo>
                <a:pt x="0" y="0"/>
              </a:moveTo>
              <a:lnTo>
                <a:pt x="0" y="4472145"/>
              </a:lnTo>
              <a:lnTo>
                <a:pt x="217198" y="44721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C749FD-108F-4A9C-BF53-9A774C49D20F}">
      <dsp:nvSpPr>
        <dsp:cNvPr id="0" name=""/>
        <dsp:cNvSpPr/>
      </dsp:nvSpPr>
      <dsp:spPr>
        <a:xfrm>
          <a:off x="6570134" y="4800449"/>
          <a:ext cx="2350200" cy="731520"/>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Attic Insulation: R-49 </a:t>
          </a:r>
          <a:br>
            <a:rPr lang="en-US" sz="1600" kern="1200"/>
          </a:br>
          <a:r>
            <a:rPr lang="en-US" sz="1600" kern="1200"/>
            <a:t>CZ 1-4, 6, 8-16 Only. </a:t>
          </a:r>
          <a:br>
            <a:rPr lang="en-US" sz="1600" kern="1200"/>
          </a:br>
          <a:r>
            <a:rPr lang="en-US" sz="1600" kern="1200"/>
            <a:t>Exc. R-19 in CZ 1, 3, 6</a:t>
          </a:r>
        </a:p>
      </dsp:txBody>
      <dsp:txXfrm>
        <a:off x="6591559" y="4821874"/>
        <a:ext cx="2307350" cy="688670"/>
      </dsp:txXfrm>
    </dsp:sp>
    <dsp:sp modelId="{27342766-F12F-4067-8866-0E706114477F}">
      <dsp:nvSpPr>
        <dsp:cNvPr id="0" name=""/>
        <dsp:cNvSpPr/>
      </dsp:nvSpPr>
      <dsp:spPr>
        <a:xfrm>
          <a:off x="6352935" y="694063"/>
          <a:ext cx="217198" cy="5359147"/>
        </a:xfrm>
        <a:custGeom>
          <a:avLst/>
          <a:gdLst/>
          <a:ahLst/>
          <a:cxnLst/>
          <a:rect l="0" t="0" r="0" b="0"/>
          <a:pathLst>
            <a:path>
              <a:moveTo>
                <a:pt x="0" y="0"/>
              </a:moveTo>
              <a:lnTo>
                <a:pt x="0" y="5359147"/>
              </a:lnTo>
              <a:lnTo>
                <a:pt x="217198" y="5359147"/>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BEF17D-2834-44A3-A7F0-FF462D7D9257}">
      <dsp:nvSpPr>
        <dsp:cNvPr id="0" name=""/>
        <dsp:cNvSpPr/>
      </dsp:nvSpPr>
      <dsp:spPr>
        <a:xfrm>
          <a:off x="6570134" y="5687451"/>
          <a:ext cx="2350200" cy="731520"/>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Air Sealing: Ceiling </a:t>
          </a:r>
          <a:br>
            <a:rPr lang="en-US" sz="1600" kern="1200"/>
          </a:br>
          <a:r>
            <a:rPr lang="en-US" sz="1600" kern="1200"/>
            <a:t>CZ 2, 4, 8-16 Only.</a:t>
          </a:r>
          <a:br>
            <a:rPr lang="en-US" sz="1600" kern="1200"/>
          </a:br>
          <a:r>
            <a:rPr lang="en-US" sz="1600" kern="1200"/>
            <a:t>Exception - Exist R-19</a:t>
          </a:r>
        </a:p>
      </dsp:txBody>
      <dsp:txXfrm>
        <a:off x="6591559" y="5708876"/>
        <a:ext cx="2307350" cy="688670"/>
      </dsp:txXfrm>
    </dsp:sp>
    <dsp:sp modelId="{A72617CB-B4F7-460C-A4E8-6BD82DD648E5}">
      <dsp:nvSpPr>
        <dsp:cNvPr id="0" name=""/>
        <dsp:cNvSpPr/>
      </dsp:nvSpPr>
      <dsp:spPr>
        <a:xfrm>
          <a:off x="9143414" y="72138"/>
          <a:ext cx="2958274" cy="621925"/>
        </a:xfrm>
        <a:prstGeom prst="roundRect">
          <a:avLst>
            <a:gd name="adj" fmla="val 10000"/>
          </a:avLst>
        </a:prstGeom>
        <a:solidFill>
          <a:srgbClr val="2A4F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100000"/>
            </a:lnSpc>
            <a:spcBef>
              <a:spcPct val="0"/>
            </a:spcBef>
            <a:spcAft>
              <a:spcPct val="35000"/>
            </a:spcAft>
            <a:buNone/>
          </a:pPr>
          <a:r>
            <a:rPr lang="en-US" sz="1800" kern="1200"/>
            <a:t>New AC/Furnace and </a:t>
          </a:r>
          <a:br>
            <a:rPr lang="en-US" sz="1800" kern="1200"/>
          </a:br>
          <a:r>
            <a:rPr lang="en-US" sz="1800" kern="1200"/>
            <a:t>New Ducts</a:t>
          </a:r>
        </a:p>
      </dsp:txBody>
      <dsp:txXfrm>
        <a:off x="9161630" y="90354"/>
        <a:ext cx="2921842" cy="585493"/>
      </dsp:txXfrm>
    </dsp:sp>
    <dsp:sp modelId="{42DCF78B-6194-4FAB-BA34-151A46F4B09D}">
      <dsp:nvSpPr>
        <dsp:cNvPr id="0" name=""/>
        <dsp:cNvSpPr/>
      </dsp:nvSpPr>
      <dsp:spPr>
        <a:xfrm>
          <a:off x="9439242" y="694063"/>
          <a:ext cx="219661" cy="498379"/>
        </a:xfrm>
        <a:custGeom>
          <a:avLst/>
          <a:gdLst/>
          <a:ahLst/>
          <a:cxnLst/>
          <a:rect l="0" t="0" r="0" b="0"/>
          <a:pathLst>
            <a:path>
              <a:moveTo>
                <a:pt x="0" y="0"/>
              </a:moveTo>
              <a:lnTo>
                <a:pt x="0" y="498379"/>
              </a:lnTo>
              <a:lnTo>
                <a:pt x="219661" y="49837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69D83F-ADB2-4BAC-8B91-8B415A3446B8}">
      <dsp:nvSpPr>
        <dsp:cNvPr id="0" name=""/>
        <dsp:cNvSpPr/>
      </dsp:nvSpPr>
      <dsp:spPr>
        <a:xfrm>
          <a:off x="9658903" y="849545"/>
          <a:ext cx="2350011" cy="685796"/>
        </a:xfrm>
        <a:prstGeom prst="roundRect">
          <a:avLst>
            <a:gd name="adj" fmla="val 10000"/>
          </a:avLst>
        </a:prstGeom>
        <a:gradFill flip="none" rotWithShape="1">
          <a:gsLst>
            <a:gs pos="0">
              <a:schemeClr val="bg1"/>
            </a:gs>
            <a:gs pos="40000">
              <a:schemeClr val="bg1"/>
            </a:gs>
            <a:gs pos="75000">
              <a:srgbClr val="9AC1D2"/>
            </a:gs>
            <a:gs pos="100000">
              <a:srgbClr val="437D98"/>
            </a:gs>
          </a:gsLst>
          <a:lin ang="10800000" scaled="1"/>
          <a:tileRect/>
        </a:gradFill>
        <a:ln w="38100" cap="flat" cmpd="sng" algn="ctr">
          <a:solidFill>
            <a:srgbClr val="2D5465"/>
          </a:solidFill>
          <a:prstDash val="solid"/>
          <a:round/>
          <a:extLst>
            <a:ext uri="{C807C97D-BFC1-408E-A445-0C87EB9F89A2}">
              <ask:lineSketchStyleProps xmlns:ask="http://schemas.microsoft.com/office/drawing/2018/sketchyshapes">
                <ask:type>
                  <ask:lineSketchNone/>
                </ask:type>
              </ask:lineSketchStyleProps>
            </a:ext>
          </a:extLst>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Insulation: R-8</a:t>
          </a:r>
        </a:p>
      </dsp:txBody>
      <dsp:txXfrm>
        <a:off x="9678989" y="869631"/>
        <a:ext cx="2309839" cy="645624"/>
      </dsp:txXfrm>
    </dsp:sp>
    <dsp:sp modelId="{B561A331-88E9-40AE-8258-AE9EC277DA98}">
      <dsp:nvSpPr>
        <dsp:cNvPr id="0" name=""/>
        <dsp:cNvSpPr/>
      </dsp:nvSpPr>
      <dsp:spPr>
        <a:xfrm>
          <a:off x="9439242" y="694063"/>
          <a:ext cx="219661" cy="1307722"/>
        </a:xfrm>
        <a:custGeom>
          <a:avLst/>
          <a:gdLst/>
          <a:ahLst/>
          <a:cxnLst/>
          <a:rect l="0" t="0" r="0" b="0"/>
          <a:pathLst>
            <a:path>
              <a:moveTo>
                <a:pt x="0" y="0"/>
              </a:moveTo>
              <a:lnTo>
                <a:pt x="0" y="1307722"/>
              </a:lnTo>
              <a:lnTo>
                <a:pt x="219661" y="1307722"/>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D75AA9-EDE7-4753-BCE6-F1F938B89204}">
      <dsp:nvSpPr>
        <dsp:cNvPr id="0" name=""/>
        <dsp:cNvSpPr/>
      </dsp:nvSpPr>
      <dsp:spPr>
        <a:xfrm>
          <a:off x="9658903" y="1690823"/>
          <a:ext cx="2350200" cy="621925"/>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Duct Sealing: 5%</a:t>
          </a:r>
        </a:p>
      </dsp:txBody>
      <dsp:txXfrm>
        <a:off x="9677119" y="1709039"/>
        <a:ext cx="2313768" cy="585493"/>
      </dsp:txXfrm>
    </dsp:sp>
    <dsp:sp modelId="{595137FB-9808-440C-81F8-499273589EE0}">
      <dsp:nvSpPr>
        <dsp:cNvPr id="0" name=""/>
        <dsp:cNvSpPr/>
      </dsp:nvSpPr>
      <dsp:spPr>
        <a:xfrm>
          <a:off x="9439242" y="694063"/>
          <a:ext cx="219661" cy="2085128"/>
        </a:xfrm>
        <a:custGeom>
          <a:avLst/>
          <a:gdLst/>
          <a:ahLst/>
          <a:cxnLst/>
          <a:rect l="0" t="0" r="0" b="0"/>
          <a:pathLst>
            <a:path>
              <a:moveTo>
                <a:pt x="0" y="0"/>
              </a:moveTo>
              <a:lnTo>
                <a:pt x="0" y="2085128"/>
              </a:lnTo>
              <a:lnTo>
                <a:pt x="219661" y="208512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B1953B-05F8-4702-B90A-88715919956E}">
      <dsp:nvSpPr>
        <dsp:cNvPr id="0" name=""/>
        <dsp:cNvSpPr/>
      </dsp:nvSpPr>
      <dsp:spPr>
        <a:xfrm>
          <a:off x="9658903" y="2468229"/>
          <a:ext cx="2350200" cy="621925"/>
        </a:xfrm>
        <a:prstGeom prst="roundRect">
          <a:avLst>
            <a:gd name="adj" fmla="val 10000"/>
          </a:avLst>
        </a:prstGeom>
        <a:solidFill>
          <a:schemeClr val="bg1">
            <a:alpha val="90000"/>
          </a:schemeClr>
        </a:solidFill>
        <a:ln w="28575"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Airflow: </a:t>
          </a:r>
          <a:br>
            <a:rPr lang="en-US" sz="1600" kern="1200"/>
          </a:br>
          <a:r>
            <a:rPr lang="en-US" sz="1600" kern="1200"/>
            <a:t>350 CFM/ton</a:t>
          </a:r>
        </a:p>
      </dsp:txBody>
      <dsp:txXfrm>
        <a:off x="9677119" y="2486445"/>
        <a:ext cx="2313768" cy="585493"/>
      </dsp:txXfrm>
    </dsp:sp>
    <dsp:sp modelId="{84545C91-F99C-4346-BC97-497C2CEA157B}">
      <dsp:nvSpPr>
        <dsp:cNvPr id="0" name=""/>
        <dsp:cNvSpPr/>
      </dsp:nvSpPr>
      <dsp:spPr>
        <a:xfrm>
          <a:off x="9439242" y="694063"/>
          <a:ext cx="219661" cy="2862535"/>
        </a:xfrm>
        <a:custGeom>
          <a:avLst/>
          <a:gdLst/>
          <a:ahLst/>
          <a:cxnLst/>
          <a:rect l="0" t="0" r="0" b="0"/>
          <a:pathLst>
            <a:path>
              <a:moveTo>
                <a:pt x="0" y="0"/>
              </a:moveTo>
              <a:lnTo>
                <a:pt x="0" y="2862535"/>
              </a:lnTo>
              <a:lnTo>
                <a:pt x="219661" y="286253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C129AB-B891-40BD-AFE9-D809FA78F3F8}">
      <dsp:nvSpPr>
        <dsp:cNvPr id="0" name=""/>
        <dsp:cNvSpPr/>
      </dsp:nvSpPr>
      <dsp:spPr>
        <a:xfrm>
          <a:off x="9658903" y="3245636"/>
          <a:ext cx="2350200" cy="621925"/>
        </a:xfrm>
        <a:prstGeom prst="roundRect">
          <a:avLst>
            <a:gd name="adj" fmla="val 10000"/>
          </a:avLst>
        </a:prstGeom>
        <a:solidFill>
          <a:schemeClr val="accent2">
            <a:lumMod val="20000"/>
            <a:lumOff val="80000"/>
            <a:alpha val="90000"/>
          </a:schemeClr>
        </a:soli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Fan Efficacy: </a:t>
          </a:r>
          <a:br>
            <a:rPr lang="en-US" sz="1600" kern="1200"/>
          </a:br>
          <a:r>
            <a:rPr lang="en-US" sz="1600" kern="1200"/>
            <a:t>0.35 W/CFM</a:t>
          </a:r>
        </a:p>
      </dsp:txBody>
      <dsp:txXfrm>
        <a:off x="9677119" y="3263852"/>
        <a:ext cx="2313768" cy="585493"/>
      </dsp:txXfrm>
    </dsp:sp>
    <dsp:sp modelId="{205DDECE-CFAF-426F-A50F-5DFA43820083}">
      <dsp:nvSpPr>
        <dsp:cNvPr id="0" name=""/>
        <dsp:cNvSpPr/>
      </dsp:nvSpPr>
      <dsp:spPr>
        <a:xfrm>
          <a:off x="9439242" y="694063"/>
          <a:ext cx="219661" cy="3639941"/>
        </a:xfrm>
        <a:custGeom>
          <a:avLst/>
          <a:gdLst/>
          <a:ahLst/>
          <a:cxnLst/>
          <a:rect l="0" t="0" r="0" b="0"/>
          <a:pathLst>
            <a:path>
              <a:moveTo>
                <a:pt x="0" y="0"/>
              </a:moveTo>
              <a:lnTo>
                <a:pt x="0" y="3639941"/>
              </a:lnTo>
              <a:lnTo>
                <a:pt x="219661" y="3639941"/>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A77342-E833-4150-B05A-E6D00A4E0F2D}">
      <dsp:nvSpPr>
        <dsp:cNvPr id="0" name=""/>
        <dsp:cNvSpPr/>
      </dsp:nvSpPr>
      <dsp:spPr>
        <a:xfrm>
          <a:off x="9658903" y="4023042"/>
          <a:ext cx="2350200" cy="621925"/>
        </a:xfrm>
        <a:prstGeom prst="roundRect">
          <a:avLst>
            <a:gd name="adj" fmla="val 10000"/>
          </a:avLst>
        </a:prstGeom>
        <a:gradFill flip="none" rotWithShape="1">
          <a:gsLst>
            <a:gs pos="40000">
              <a:schemeClr val="bg1"/>
            </a:gs>
            <a:gs pos="75000">
              <a:srgbClr val="9AC1D2"/>
            </a:gs>
            <a:gs pos="0">
              <a:schemeClr val="bg1"/>
            </a:gs>
            <a:gs pos="100000">
              <a:srgbClr val="437D98"/>
            </a:gs>
          </a:gsLst>
          <a:lin ang="10800000" scaled="1"/>
          <a:tileRect/>
        </a:gradFill>
        <a:ln w="3810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Ref Charge</a:t>
          </a:r>
        </a:p>
      </dsp:txBody>
      <dsp:txXfrm>
        <a:off x="9677119" y="4041258"/>
        <a:ext cx="2313768" cy="585493"/>
      </dsp:txXfrm>
    </dsp:sp>
    <dsp:sp modelId="{63C8BF69-C5C6-4792-8103-B2911003FBB6}">
      <dsp:nvSpPr>
        <dsp:cNvPr id="0" name=""/>
        <dsp:cNvSpPr/>
      </dsp:nvSpPr>
      <dsp:spPr>
        <a:xfrm>
          <a:off x="9439242" y="694063"/>
          <a:ext cx="219661" cy="4472145"/>
        </a:xfrm>
        <a:custGeom>
          <a:avLst/>
          <a:gdLst/>
          <a:ahLst/>
          <a:cxnLst/>
          <a:rect l="0" t="0" r="0" b="0"/>
          <a:pathLst>
            <a:path>
              <a:moveTo>
                <a:pt x="0" y="0"/>
              </a:moveTo>
              <a:lnTo>
                <a:pt x="0" y="4472145"/>
              </a:lnTo>
              <a:lnTo>
                <a:pt x="219661" y="44721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68F140-227D-496D-9082-5044E2728845}">
      <dsp:nvSpPr>
        <dsp:cNvPr id="0" name=""/>
        <dsp:cNvSpPr/>
      </dsp:nvSpPr>
      <dsp:spPr>
        <a:xfrm>
          <a:off x="9658903" y="4800449"/>
          <a:ext cx="2350200" cy="731520"/>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Attic Insulation: R-49 </a:t>
          </a:r>
          <a:br>
            <a:rPr lang="en-US" sz="1600" kern="1200"/>
          </a:br>
          <a:r>
            <a:rPr lang="en-US" sz="1600" kern="1200"/>
            <a:t>CZ 1-4, 6, 8-16 Only. </a:t>
          </a:r>
          <a:br>
            <a:rPr lang="en-US" sz="1600" kern="1200"/>
          </a:br>
          <a:r>
            <a:rPr lang="en-US" sz="1600" kern="1200"/>
            <a:t>Exc. R-19 in CZ 1, 3, 6</a:t>
          </a:r>
        </a:p>
      </dsp:txBody>
      <dsp:txXfrm>
        <a:off x="9680328" y="4821874"/>
        <a:ext cx="2307350" cy="688670"/>
      </dsp:txXfrm>
    </dsp:sp>
    <dsp:sp modelId="{2F0E30A7-71D2-4157-AB31-0C5003C93052}">
      <dsp:nvSpPr>
        <dsp:cNvPr id="0" name=""/>
        <dsp:cNvSpPr/>
      </dsp:nvSpPr>
      <dsp:spPr>
        <a:xfrm>
          <a:off x="9439242" y="694063"/>
          <a:ext cx="219661" cy="5359147"/>
        </a:xfrm>
        <a:custGeom>
          <a:avLst/>
          <a:gdLst/>
          <a:ahLst/>
          <a:cxnLst/>
          <a:rect l="0" t="0" r="0" b="0"/>
          <a:pathLst>
            <a:path>
              <a:moveTo>
                <a:pt x="0" y="0"/>
              </a:moveTo>
              <a:lnTo>
                <a:pt x="0" y="5359147"/>
              </a:lnTo>
              <a:lnTo>
                <a:pt x="219661" y="5359147"/>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7C107-D0D5-4D9C-8428-5331AE0B4BF2}">
      <dsp:nvSpPr>
        <dsp:cNvPr id="0" name=""/>
        <dsp:cNvSpPr/>
      </dsp:nvSpPr>
      <dsp:spPr>
        <a:xfrm>
          <a:off x="9658903" y="5687451"/>
          <a:ext cx="2350200" cy="731520"/>
        </a:xfrm>
        <a:prstGeom prst="roundRect">
          <a:avLst>
            <a:gd name="adj" fmla="val 10000"/>
          </a:avLst>
        </a:prstGeom>
        <a:noFill/>
        <a:ln w="19050" cap="flat" cmpd="sng" algn="ctr">
          <a:solidFill>
            <a:srgbClr val="2D546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100000"/>
            </a:lnSpc>
            <a:spcBef>
              <a:spcPct val="0"/>
            </a:spcBef>
            <a:spcAft>
              <a:spcPct val="35000"/>
            </a:spcAft>
            <a:buNone/>
          </a:pPr>
          <a:r>
            <a:rPr lang="en-US" sz="1600" kern="1200"/>
            <a:t>Air Sealing: Ceiling </a:t>
          </a:r>
          <a:br>
            <a:rPr lang="en-US" sz="1600" kern="1200"/>
          </a:br>
          <a:r>
            <a:rPr lang="en-US" sz="1600" kern="1200"/>
            <a:t>CZ 2, 4, 8-16 Only.</a:t>
          </a:r>
          <a:br>
            <a:rPr lang="en-US" sz="1600" kern="1200"/>
          </a:br>
          <a:r>
            <a:rPr lang="en-US" sz="1600" kern="1200"/>
            <a:t>Exception - Exist R-19</a:t>
          </a:r>
        </a:p>
      </dsp:txBody>
      <dsp:txXfrm>
        <a:off x="9680328" y="5708876"/>
        <a:ext cx="2307350" cy="6886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CCE4EE34-E66B-204E-9D26-5A08A685E6BB}" type="datetimeFigureOut">
              <a:rPr lang="en-US" smtClean="0"/>
              <a:t>7/27/2025</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DD29FA5A-D0A2-2543-8D26-3F2F316C6DFA}" type="slidenum">
              <a:rPr lang="en-US" smtClean="0"/>
              <a:t>‹#›</a:t>
            </a:fld>
            <a:endParaRPr lang="en-US"/>
          </a:p>
        </p:txBody>
      </p:sp>
    </p:spTree>
    <p:extLst>
      <p:ext uri="{BB962C8B-B14F-4D97-AF65-F5344CB8AC3E}">
        <p14:creationId xmlns:p14="http://schemas.microsoft.com/office/powerpoint/2010/main" val="138392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1</a:t>
            </a:fld>
            <a:endParaRPr lang="en-US"/>
          </a:p>
        </p:txBody>
      </p:sp>
    </p:spTree>
    <p:extLst>
      <p:ext uri="{BB962C8B-B14F-4D97-AF65-F5344CB8AC3E}">
        <p14:creationId xmlns:p14="http://schemas.microsoft.com/office/powerpoint/2010/main" val="307517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Stock</a:t>
            </a:r>
          </a:p>
        </p:txBody>
      </p:sp>
      <p:sp>
        <p:nvSpPr>
          <p:cNvPr id="4" name="Slide Number Placeholder 3"/>
          <p:cNvSpPr>
            <a:spLocks noGrp="1"/>
          </p:cNvSpPr>
          <p:nvPr>
            <p:ph type="sldNum" sz="quarter" idx="5"/>
          </p:nvPr>
        </p:nvSpPr>
        <p:spPr/>
        <p:txBody>
          <a:bodyPr/>
          <a:lstStyle/>
          <a:p>
            <a:fld id="{6F6FDFEB-8204-D449-AF4D-C5A12084823D}" type="slidenum">
              <a:rPr lang="en-US" smtClean="0"/>
              <a:t>2</a:t>
            </a:fld>
            <a:endParaRPr lang="en-US"/>
          </a:p>
        </p:txBody>
      </p:sp>
    </p:spTree>
    <p:extLst>
      <p:ext uri="{BB962C8B-B14F-4D97-AF65-F5344CB8AC3E}">
        <p14:creationId xmlns:p14="http://schemas.microsoft.com/office/powerpoint/2010/main" val="218688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D29FA5A-D0A2-2543-8D26-3F2F316C6DFA}" type="slidenum">
              <a:rPr lang="en-US" smtClean="0"/>
              <a:t>4</a:t>
            </a:fld>
            <a:endParaRPr lang="en-US"/>
          </a:p>
        </p:txBody>
      </p:sp>
    </p:spTree>
    <p:extLst>
      <p:ext uri="{BB962C8B-B14F-4D97-AF65-F5344CB8AC3E}">
        <p14:creationId xmlns:p14="http://schemas.microsoft.com/office/powerpoint/2010/main" val="154104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Edit with local data</a:t>
            </a:r>
          </a:p>
        </p:txBody>
      </p:sp>
      <p:sp>
        <p:nvSpPr>
          <p:cNvPr id="4" name="Slide Number Placeholder 3"/>
          <p:cNvSpPr>
            <a:spLocks noGrp="1"/>
          </p:cNvSpPr>
          <p:nvPr>
            <p:ph type="sldNum" sz="quarter" idx="5"/>
          </p:nvPr>
        </p:nvSpPr>
        <p:spPr/>
        <p:txBody>
          <a:bodyPr/>
          <a:lstStyle/>
          <a:p>
            <a:fld id="{6F6FDFEB-8204-D449-AF4D-C5A12084823D}" type="slidenum">
              <a:rPr lang="en-US" smtClean="0"/>
              <a:t>7</a:t>
            </a:fld>
            <a:endParaRPr lang="en-US"/>
          </a:p>
        </p:txBody>
      </p:sp>
    </p:spTree>
    <p:extLst>
      <p:ext uri="{BB962C8B-B14F-4D97-AF65-F5344CB8AC3E}">
        <p14:creationId xmlns:p14="http://schemas.microsoft.com/office/powerpoint/2010/main" val="1955030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Image source: CAISO</a:t>
            </a:r>
          </a:p>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8</a:t>
            </a:fld>
            <a:endParaRPr lang="en-US"/>
          </a:p>
        </p:txBody>
      </p:sp>
    </p:spTree>
    <p:extLst>
      <p:ext uri="{BB962C8B-B14F-4D97-AF65-F5344CB8AC3E}">
        <p14:creationId xmlns:p14="http://schemas.microsoft.com/office/powerpoint/2010/main" val="2704641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22B08-EAB1-648B-7EE1-19CF96E83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8DC29-6BC6-2FC8-1CFC-57A368D595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53A59-01A9-9958-1C93-2E35C038C7C1}"/>
              </a:ext>
            </a:extLst>
          </p:cNvPr>
          <p:cNvSpPr>
            <a:spLocks noGrp="1"/>
          </p:cNvSpPr>
          <p:nvPr>
            <p:ph type="body" idx="1"/>
          </p:nvPr>
        </p:nvSpPr>
        <p:spPr/>
        <p:txBody>
          <a:bodyPr/>
          <a:lstStyle/>
          <a:p>
            <a:pPr marL="285750" indent="-285750">
              <a:lnSpc>
                <a:spcPct val="90000"/>
              </a:lnSpc>
              <a:spcBef>
                <a:spcPts val="1000"/>
              </a:spcBef>
              <a:buFont typeface="Arial"/>
              <a:buChar char="•"/>
            </a:pPr>
            <a:endParaRPr lang="en-US">
              <a:cs typeface="Calibri"/>
            </a:endParaRPr>
          </a:p>
        </p:txBody>
      </p:sp>
      <p:sp>
        <p:nvSpPr>
          <p:cNvPr id="4" name="Slide Number Placeholder 3">
            <a:extLst>
              <a:ext uri="{FF2B5EF4-FFF2-40B4-BE49-F238E27FC236}">
                <a16:creationId xmlns:a16="http://schemas.microsoft.com/office/drawing/2014/main" id="{484B92FA-3615-4CA4-93BF-E61B05EBE3B4}"/>
              </a:ext>
            </a:extLst>
          </p:cNvPr>
          <p:cNvSpPr>
            <a:spLocks noGrp="1"/>
          </p:cNvSpPr>
          <p:nvPr>
            <p:ph type="sldNum" sz="quarter" idx="5"/>
          </p:nvPr>
        </p:nvSpPr>
        <p:spPr/>
        <p:txBody>
          <a:bodyPr/>
          <a:lstStyle/>
          <a:p>
            <a:fld id="{15CA065C-C2FC-4E8B-A5A1-2B84E2237731}" type="slidenum">
              <a:rPr lang="en-US" smtClean="0"/>
              <a:t>9</a:t>
            </a:fld>
            <a:endParaRPr lang="en-US"/>
          </a:p>
        </p:txBody>
      </p:sp>
    </p:spTree>
    <p:extLst>
      <p:ext uri="{BB962C8B-B14F-4D97-AF65-F5344CB8AC3E}">
        <p14:creationId xmlns:p14="http://schemas.microsoft.com/office/powerpoint/2010/main" val="444003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9FA5A-D0A2-2543-8D26-3F2F316C6DFA}" type="slidenum">
              <a:rPr lang="en-US" smtClean="0"/>
              <a:t>10</a:t>
            </a:fld>
            <a:endParaRPr lang="en-US"/>
          </a:p>
        </p:txBody>
      </p:sp>
    </p:spTree>
    <p:extLst>
      <p:ext uri="{BB962C8B-B14F-4D97-AF65-F5344CB8AC3E}">
        <p14:creationId xmlns:p14="http://schemas.microsoft.com/office/powerpoint/2010/main" val="1202867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11</a:t>
            </a:fld>
            <a:endParaRPr lang="en-US"/>
          </a:p>
        </p:txBody>
      </p:sp>
    </p:spTree>
    <p:extLst>
      <p:ext uri="{BB962C8B-B14F-4D97-AF65-F5344CB8AC3E}">
        <p14:creationId xmlns:p14="http://schemas.microsoft.com/office/powerpoint/2010/main" val="3843669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60AD-4611-D279-056F-C92E1E801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E8DAB-A854-7173-05F0-6A3328E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3654F-2A7F-4F9C-EB62-24401D755C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B341A0-C83E-572E-A9CC-4988FDF23531}"/>
              </a:ext>
            </a:extLst>
          </p:cNvPr>
          <p:cNvSpPr>
            <a:spLocks noGrp="1"/>
          </p:cNvSpPr>
          <p:nvPr>
            <p:ph type="sldNum" sz="quarter" idx="5"/>
          </p:nvPr>
        </p:nvSpPr>
        <p:spPr/>
        <p:txBody>
          <a:bodyPr/>
          <a:lstStyle/>
          <a:p>
            <a:fld id="{15CA065C-C2FC-4E8B-A5A1-2B84E2237731}" type="slidenum">
              <a:rPr lang="en-US" smtClean="0"/>
              <a:t>13</a:t>
            </a:fld>
            <a:endParaRPr lang="en-US"/>
          </a:p>
        </p:txBody>
      </p:sp>
    </p:spTree>
    <p:extLst>
      <p:ext uri="{BB962C8B-B14F-4D97-AF65-F5344CB8AC3E}">
        <p14:creationId xmlns:p14="http://schemas.microsoft.com/office/powerpoint/2010/main" val="490957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0D484-36D6-036A-42AC-F01DF6B86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3BAB7-62AE-74D1-EB65-5540CC0783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9619A-0DB6-B306-63CA-5AE73C092C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chart shows two AC pathways, one with an existing duct system and another path with a new duct system, alongside the heat pump pathways. The figure presents the proposed efficiency upgrade measures that would be part of a reach code (solid blue) along with the relevant requirements from Title 24, Part 6 that are triggered as part of equipment replacements (white or gradient blue). A reach code that establishes requirements when an air conditioner is replaced or installed new could allow for either a heat pump to be installed or an AC as long as the performance measures listed below are met. If installing a heat pump, a homeowner may keep the existing furnace or install a new one, but only for supplemental heating. </a:t>
            </a:r>
          </a:p>
          <a:p>
            <a:endParaRPr lang="en-US" dirty="0"/>
          </a:p>
        </p:txBody>
      </p:sp>
      <p:sp>
        <p:nvSpPr>
          <p:cNvPr id="4" name="Slide Number Placeholder 3">
            <a:extLst>
              <a:ext uri="{FF2B5EF4-FFF2-40B4-BE49-F238E27FC236}">
                <a16:creationId xmlns:a16="http://schemas.microsoft.com/office/drawing/2014/main" id="{03BBB57F-D6EC-6BB4-8BA2-38E1D90968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2D8CA-320A-4182-BEAF-43CDEE89EF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3055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22487-02DB-5F12-7896-5711F18A2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45E4F-867B-FACE-1F91-DB289E5087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460F2-BDB0-220F-0FC0-57ACBEA2C3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rgbClr val="0070C0"/>
                </a:solidFill>
                <a:effectLst/>
                <a:latin typeface="+mn-lt"/>
                <a:ea typeface="+mn-ea"/>
                <a:cs typeface="+mn-cs"/>
              </a:rPr>
              <a:t>Modify for climate zone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These tables shows four compliance pathways, two for heat pumps and two for AC only. Once set assumes the existing ducts will remain in place; the other assumes the ducts will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Note that there are additional local requirements if a heat pump is not installed, but heat pumps only need to meet state minimums.</a:t>
            </a:r>
          </a:p>
          <a:p>
            <a:endParaRPr lang="en-US"/>
          </a:p>
        </p:txBody>
      </p:sp>
      <p:sp>
        <p:nvSpPr>
          <p:cNvPr id="4" name="Slide Number Placeholder 3">
            <a:extLst>
              <a:ext uri="{FF2B5EF4-FFF2-40B4-BE49-F238E27FC236}">
                <a16:creationId xmlns:a16="http://schemas.microsoft.com/office/drawing/2014/main" id="{085D29D0-73EE-C732-0582-CA42DCD18BF6}"/>
              </a:ext>
            </a:extLst>
          </p:cNvPr>
          <p:cNvSpPr>
            <a:spLocks noGrp="1"/>
          </p:cNvSpPr>
          <p:nvPr>
            <p:ph type="sldNum" sz="quarter" idx="5"/>
          </p:nvPr>
        </p:nvSpPr>
        <p:spPr/>
        <p:txBody>
          <a:bodyPr/>
          <a:lstStyle/>
          <a:p>
            <a:fld id="{DD29FA5A-D0A2-2543-8D26-3F2F316C6DFA}" type="slidenum">
              <a:rPr lang="en-US" smtClean="0"/>
              <a:t>15</a:t>
            </a:fld>
            <a:endParaRPr lang="en-US"/>
          </a:p>
        </p:txBody>
      </p:sp>
    </p:spTree>
    <p:extLst>
      <p:ext uri="{BB962C8B-B14F-4D97-AF65-F5344CB8AC3E}">
        <p14:creationId xmlns:p14="http://schemas.microsoft.com/office/powerpoint/2010/main" val="2874659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37B0B-652B-EEAF-21D9-830738D363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FEAE8-716F-9E0D-92F6-565BE205C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62480-64DB-7E42-BC79-EBF53939F5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Notes. Populate with data from Tables 12 and 13, respectively (2025 AC to Heat Pump Replacement C/E Study) .</a:t>
            </a:r>
          </a:p>
          <a:p>
            <a:endParaRPr lang="en-US"/>
          </a:p>
          <a:p>
            <a:r>
              <a:rPr lang="en-US"/>
              <a:t>Converting to a heat pump will cost a bit more, depending upon whether  the furnace would otherwise need to be replaced anyway. [Most climate zones] But bill savings more than offset the initial costs.</a:t>
            </a:r>
          </a:p>
          <a:p>
            <a:endParaRPr lang="en-US"/>
          </a:p>
          <a:p>
            <a:r>
              <a:rPr lang="en-US"/>
              <a:t>These tables compare the incremental costs and lifecycle savings for HP conversions in 2 different scenarios.</a:t>
            </a:r>
          </a:p>
          <a:p>
            <a:endParaRPr lang="en-US"/>
          </a:p>
          <a:p>
            <a:r>
              <a:rPr lang="en-US"/>
              <a:t>The table on the left assumes that the furnace is relatively new and will be left in place. The incremental cost of the HP consists of a) the increment for an AC with heating capability and b) the full cost of integrating the new HP with the air handler in the existing furnace.</a:t>
            </a:r>
          </a:p>
          <a:p>
            <a:endParaRPr lang="en-US"/>
          </a:p>
          <a:p>
            <a:r>
              <a:rPr lang="en-US"/>
              <a:t>In the table on the right, it is assumed that the homeowner would need to replace the furnace at around the same time anyway so the incremental cost is limited to the increment for an AC with heating capability.</a:t>
            </a:r>
          </a:p>
          <a:p>
            <a:endParaRPr lang="en-US"/>
          </a:p>
        </p:txBody>
      </p:sp>
      <p:sp>
        <p:nvSpPr>
          <p:cNvPr id="4" name="Slide Number Placeholder 3">
            <a:extLst>
              <a:ext uri="{FF2B5EF4-FFF2-40B4-BE49-F238E27FC236}">
                <a16:creationId xmlns:a16="http://schemas.microsoft.com/office/drawing/2014/main" id="{3EE17BDE-A740-EA27-731B-9585E6476116}"/>
              </a:ext>
            </a:extLst>
          </p:cNvPr>
          <p:cNvSpPr>
            <a:spLocks noGrp="1"/>
          </p:cNvSpPr>
          <p:nvPr>
            <p:ph type="sldNum" sz="quarter" idx="5"/>
          </p:nvPr>
        </p:nvSpPr>
        <p:spPr/>
        <p:txBody>
          <a:bodyPr/>
          <a:lstStyle/>
          <a:p>
            <a:fld id="{DD29FA5A-D0A2-2543-8D26-3F2F316C6DFA}" type="slidenum">
              <a:rPr lang="en-US" smtClean="0"/>
              <a:t>16</a:t>
            </a:fld>
            <a:endParaRPr lang="en-US"/>
          </a:p>
        </p:txBody>
      </p:sp>
    </p:spTree>
    <p:extLst>
      <p:ext uri="{BB962C8B-B14F-4D97-AF65-F5344CB8AC3E}">
        <p14:creationId xmlns:p14="http://schemas.microsoft.com/office/powerpoint/2010/main" val="1454247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B2F62-1015-20B8-599D-E1BB61043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4E4A0-DDB7-FB39-7ED8-9FE2E6351C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9F784-DFB0-35B2-5385-A10C2E57D0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F610FFC-6C31-6DEA-7D18-236650BC6DAC}"/>
              </a:ext>
            </a:extLst>
          </p:cNvPr>
          <p:cNvSpPr>
            <a:spLocks noGrp="1"/>
          </p:cNvSpPr>
          <p:nvPr>
            <p:ph type="sldNum" sz="quarter" idx="5"/>
          </p:nvPr>
        </p:nvSpPr>
        <p:spPr/>
        <p:txBody>
          <a:bodyPr/>
          <a:lstStyle/>
          <a:p>
            <a:fld id="{DD29FA5A-D0A2-2543-8D26-3F2F316C6DFA}" type="slidenum">
              <a:rPr lang="en-US" smtClean="0"/>
              <a:t>17</a:t>
            </a:fld>
            <a:endParaRPr lang="en-US"/>
          </a:p>
        </p:txBody>
      </p:sp>
    </p:spTree>
    <p:extLst>
      <p:ext uri="{BB962C8B-B14F-4D97-AF65-F5344CB8AC3E}">
        <p14:creationId xmlns:p14="http://schemas.microsoft.com/office/powerpoint/2010/main" val="1485977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C94BF-E7B5-62CA-F290-1C7324AFE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9C9E-B966-FCB2-CD16-C1C51901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26B7F-03AB-2FDE-F907-42FF98FDBF31}"/>
              </a:ext>
            </a:extLst>
          </p:cNvPr>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endParaRPr lang="en-US">
              <a:cs typeface="Calibri"/>
            </a:endParaRPr>
          </a:p>
        </p:txBody>
      </p:sp>
      <p:sp>
        <p:nvSpPr>
          <p:cNvPr id="4" name="Slide Number Placeholder 3">
            <a:extLst>
              <a:ext uri="{FF2B5EF4-FFF2-40B4-BE49-F238E27FC236}">
                <a16:creationId xmlns:a16="http://schemas.microsoft.com/office/drawing/2014/main" id="{9C5350B1-FA6D-87D6-8045-304DBF7365D6}"/>
              </a:ext>
            </a:extLst>
          </p:cNvPr>
          <p:cNvSpPr>
            <a:spLocks noGrp="1"/>
          </p:cNvSpPr>
          <p:nvPr>
            <p:ph type="sldNum" sz="quarter" idx="5"/>
          </p:nvPr>
        </p:nvSpPr>
        <p:spPr/>
        <p:txBody>
          <a:bodyPr/>
          <a:lstStyle/>
          <a:p>
            <a:fld id="{15CA065C-C2FC-4E8B-A5A1-2B84E2237731}" type="slidenum">
              <a:rPr lang="en-US" smtClean="0"/>
              <a:t>18</a:t>
            </a:fld>
            <a:endParaRPr lang="en-US"/>
          </a:p>
        </p:txBody>
      </p:sp>
    </p:spTree>
    <p:extLst>
      <p:ext uri="{BB962C8B-B14F-4D97-AF65-F5344CB8AC3E}">
        <p14:creationId xmlns:p14="http://schemas.microsoft.com/office/powerpoint/2010/main" val="2930492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0A815-DDEF-D8EC-5FEE-D20376A52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3A921-4A90-E26C-70CA-84DB03794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4585A-3586-9391-6391-612DD9F2DDA8}"/>
              </a:ext>
            </a:extLst>
          </p:cNvPr>
          <p:cNvSpPr>
            <a:spLocks noGrp="1"/>
          </p:cNvSpPr>
          <p:nvPr>
            <p:ph type="body" idx="1"/>
          </p:nvPr>
        </p:nvSpPr>
        <p:spPr/>
        <p:txBody>
          <a:bodyPr/>
          <a:lstStyle/>
          <a:p>
            <a:pPr marL="0" indent="0">
              <a:lnSpc>
                <a:spcPct val="90000"/>
              </a:lnSpc>
              <a:spcBef>
                <a:spcPts val="1000"/>
              </a:spcBef>
              <a:buFontTx/>
              <a:buNone/>
            </a:pPr>
            <a:r>
              <a:rPr lang="en-US">
                <a:cs typeface="Calibri"/>
              </a:rPr>
              <a:t>R-38 exception exists under prescriptive requirement for attic insulation in alterations under the state code, 150.2(b)1J.</a:t>
            </a:r>
          </a:p>
          <a:p>
            <a:pPr marL="0" indent="0">
              <a:lnSpc>
                <a:spcPct val="90000"/>
              </a:lnSpc>
              <a:spcBef>
                <a:spcPts val="1000"/>
              </a:spcBef>
              <a:buFontTx/>
              <a:buNone/>
            </a:pPr>
            <a:endParaRPr lang="en-US">
              <a:cs typeface="Calibri"/>
            </a:endParaRPr>
          </a:p>
          <a:p>
            <a:pPr marL="0" indent="0">
              <a:lnSpc>
                <a:spcPct val="90000"/>
              </a:lnSpc>
              <a:spcBef>
                <a:spcPts val="1000"/>
              </a:spcBef>
              <a:buFontTx/>
              <a:buNone/>
            </a:pPr>
            <a:endParaRPr lang="en-US">
              <a:cs typeface="Calibri"/>
            </a:endParaRPr>
          </a:p>
        </p:txBody>
      </p:sp>
      <p:sp>
        <p:nvSpPr>
          <p:cNvPr id="4" name="Slide Number Placeholder 3">
            <a:extLst>
              <a:ext uri="{FF2B5EF4-FFF2-40B4-BE49-F238E27FC236}">
                <a16:creationId xmlns:a16="http://schemas.microsoft.com/office/drawing/2014/main" id="{85C3B172-EC9B-B04E-F946-A3482B4DD8B5}"/>
              </a:ext>
            </a:extLst>
          </p:cNvPr>
          <p:cNvSpPr>
            <a:spLocks noGrp="1"/>
          </p:cNvSpPr>
          <p:nvPr>
            <p:ph type="sldNum" sz="quarter" idx="5"/>
          </p:nvPr>
        </p:nvSpPr>
        <p:spPr/>
        <p:txBody>
          <a:bodyPr/>
          <a:lstStyle/>
          <a:p>
            <a:fld id="{15CA065C-C2FC-4E8B-A5A1-2B84E2237731}" type="slidenum">
              <a:rPr lang="en-US" smtClean="0"/>
              <a:t>19</a:t>
            </a:fld>
            <a:endParaRPr lang="en-US"/>
          </a:p>
        </p:txBody>
      </p:sp>
    </p:spTree>
    <p:extLst>
      <p:ext uri="{BB962C8B-B14F-4D97-AF65-F5344CB8AC3E}">
        <p14:creationId xmlns:p14="http://schemas.microsoft.com/office/powerpoint/2010/main" val="2959317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https://www.energy.ca.gov/programs-and-topics/programs/inflation-reduction-act-residential-energy-rebate-programs</a:t>
            </a:r>
          </a:p>
          <a:p>
            <a:endParaRPr lang="en-US"/>
          </a:p>
          <a:p>
            <a:r>
              <a:rPr lang="en-US"/>
              <a:t>https://www.energystar.gov/about/federal-tax-credits</a:t>
            </a:r>
          </a:p>
          <a:p>
            <a:endParaRPr lang="en-US"/>
          </a:p>
          <a:p>
            <a:r>
              <a:rPr lang="en-US"/>
              <a:t>Add any local/regional incentives</a:t>
            </a:r>
          </a:p>
        </p:txBody>
      </p:sp>
      <p:sp>
        <p:nvSpPr>
          <p:cNvPr id="4" name="Slide Number Placeholder 3"/>
          <p:cNvSpPr>
            <a:spLocks noGrp="1"/>
          </p:cNvSpPr>
          <p:nvPr>
            <p:ph type="sldNum" sz="quarter" idx="5"/>
          </p:nvPr>
        </p:nvSpPr>
        <p:spPr/>
        <p:txBody>
          <a:bodyPr/>
          <a:lstStyle/>
          <a:p>
            <a:fld id="{6F6FDFEB-8204-D449-AF4D-C5A12084823D}" type="slidenum">
              <a:rPr lang="en-US" smtClean="0"/>
              <a:t>20</a:t>
            </a:fld>
            <a:endParaRPr lang="en-US"/>
          </a:p>
        </p:txBody>
      </p:sp>
    </p:spTree>
    <p:extLst>
      <p:ext uri="{BB962C8B-B14F-4D97-AF65-F5344CB8AC3E}">
        <p14:creationId xmlns:p14="http://schemas.microsoft.com/office/powerpoint/2010/main" val="2485282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21</a:t>
            </a:fld>
            <a:endParaRPr lang="en-US"/>
          </a:p>
        </p:txBody>
      </p:sp>
    </p:spTree>
    <p:extLst>
      <p:ext uri="{BB962C8B-B14F-4D97-AF65-F5344CB8AC3E}">
        <p14:creationId xmlns:p14="http://schemas.microsoft.com/office/powerpoint/2010/main" val="1658857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22</a:t>
            </a:fld>
            <a:endParaRPr lang="en-US"/>
          </a:p>
        </p:txBody>
      </p:sp>
    </p:spTree>
    <p:extLst>
      <p:ext uri="{BB962C8B-B14F-4D97-AF65-F5344CB8AC3E}">
        <p14:creationId xmlns:p14="http://schemas.microsoft.com/office/powerpoint/2010/main" val="3748124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8D76-9C91-5F4A-86B1-6F71EBE4A4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285834-57A9-7843-A5B5-12BB577632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080694-3327-8A4C-A89F-15E6CE2629AD}"/>
              </a:ext>
            </a:extLst>
          </p:cNvPr>
          <p:cNvSpPr>
            <a:spLocks noGrp="1"/>
          </p:cNvSpPr>
          <p:nvPr>
            <p:ph type="dt" sz="half" idx="10"/>
          </p:nvPr>
        </p:nvSpPr>
        <p:spPr/>
        <p:txBody>
          <a:bodyPr/>
          <a:lstStyle/>
          <a:p>
            <a:fld id="{FEF7E16F-9CF4-0D4B-8DE3-9E26E8E0E221}" type="datetime1">
              <a:rPr lang="en-US" smtClean="0"/>
              <a:t>7/27/2025</a:t>
            </a:fld>
            <a:endParaRPr lang="en-US"/>
          </a:p>
        </p:txBody>
      </p:sp>
      <p:sp>
        <p:nvSpPr>
          <p:cNvPr id="5" name="Footer Placeholder 4">
            <a:extLst>
              <a:ext uri="{FF2B5EF4-FFF2-40B4-BE49-F238E27FC236}">
                <a16:creationId xmlns:a16="http://schemas.microsoft.com/office/drawing/2014/main" id="{4821A836-41E5-B443-B7BA-B641D5767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975D3-1A41-5341-8FEC-20160E1D7CE0}"/>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18907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7936B-B8F0-F944-8CA4-E32CB7FA2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7/27/2025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69160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5C63-F9F1-E04A-A033-84ABC6F14E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DC0C43-FB5E-F748-BAA2-AA377CE734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4A945B-0875-3A47-9B86-FB1B4FE3DDEA}"/>
              </a:ext>
            </a:extLst>
          </p:cNvPr>
          <p:cNvSpPr>
            <a:spLocks noGrp="1"/>
          </p:cNvSpPr>
          <p:nvPr>
            <p:ph type="dt" sz="half" idx="10"/>
          </p:nvPr>
        </p:nvSpPr>
        <p:spPr/>
        <p:txBody>
          <a:bodyPr/>
          <a:lstStyle/>
          <a:p>
            <a:fld id="{40B87046-A976-AA45-96F2-0B4CF83AA4BB}" type="datetime1">
              <a:rPr lang="en-US" smtClean="0"/>
              <a:t>7/27/2025</a:t>
            </a:fld>
            <a:endParaRPr lang="en-US"/>
          </a:p>
        </p:txBody>
      </p:sp>
      <p:sp>
        <p:nvSpPr>
          <p:cNvPr id="5" name="Footer Placeholder 4">
            <a:extLst>
              <a:ext uri="{FF2B5EF4-FFF2-40B4-BE49-F238E27FC236}">
                <a16:creationId xmlns:a16="http://schemas.microsoft.com/office/drawing/2014/main" id="{8812E7CA-158F-3C40-BBF1-0985D3E46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23463-1023-7944-AA1E-9E479E30A2CE}"/>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70915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6ED1-05A1-974B-8896-A6C8D68BC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8C8CF7-257F-C84E-B4B9-6E16A590B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73A4F-57C8-8D44-89AE-5769246F95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8427F-ACEE-CE4A-8FA8-B8E93DD5E490}"/>
              </a:ext>
            </a:extLst>
          </p:cNvPr>
          <p:cNvSpPr>
            <a:spLocks noGrp="1"/>
          </p:cNvSpPr>
          <p:nvPr>
            <p:ph type="dt" sz="half" idx="10"/>
          </p:nvPr>
        </p:nvSpPr>
        <p:spPr/>
        <p:txBody>
          <a:bodyPr/>
          <a:lstStyle/>
          <a:p>
            <a:fld id="{4D080356-328B-1247-B90C-510C030BE0DF}" type="datetime1">
              <a:rPr lang="en-US" smtClean="0"/>
              <a:t>7/27/2025</a:t>
            </a:fld>
            <a:endParaRPr lang="en-US"/>
          </a:p>
        </p:txBody>
      </p:sp>
      <p:sp>
        <p:nvSpPr>
          <p:cNvPr id="6" name="Footer Placeholder 5">
            <a:extLst>
              <a:ext uri="{FF2B5EF4-FFF2-40B4-BE49-F238E27FC236}">
                <a16:creationId xmlns:a16="http://schemas.microsoft.com/office/drawing/2014/main" id="{DB04DDCF-6AFF-EC44-AB85-50BCF6E2E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81D1C-E9A3-804A-A566-B78BE6B8AF74}"/>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09955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C444-29CE-E545-A99B-08440DD7EE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DDFA8A-D605-EE46-9264-7EB8A138D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F75815-5C08-D046-9946-B1E1F2A321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7FA49-D0D7-884D-9139-EBE060A01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0B2A72-2A63-424D-89D1-48E6A69853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F2EE23-4583-444A-A733-ABA8CADD57CC}"/>
              </a:ext>
            </a:extLst>
          </p:cNvPr>
          <p:cNvSpPr>
            <a:spLocks noGrp="1"/>
          </p:cNvSpPr>
          <p:nvPr>
            <p:ph type="dt" sz="half" idx="10"/>
          </p:nvPr>
        </p:nvSpPr>
        <p:spPr/>
        <p:txBody>
          <a:bodyPr/>
          <a:lstStyle/>
          <a:p>
            <a:fld id="{7CBC2C6A-43A7-6445-9B72-56FC903D9388}" type="datetime1">
              <a:rPr lang="en-US" smtClean="0"/>
              <a:t>7/27/2025</a:t>
            </a:fld>
            <a:endParaRPr lang="en-US"/>
          </a:p>
        </p:txBody>
      </p:sp>
      <p:sp>
        <p:nvSpPr>
          <p:cNvPr id="8" name="Footer Placeholder 7">
            <a:extLst>
              <a:ext uri="{FF2B5EF4-FFF2-40B4-BE49-F238E27FC236}">
                <a16:creationId xmlns:a16="http://schemas.microsoft.com/office/drawing/2014/main" id="{5763940E-4FD8-AB49-95A8-AA33421C5B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30137E-AD61-734E-9D80-DC2E26AC3F1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4970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0A3A-909D-244A-9EB7-23B7ACCBA8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1B89C4-ADDA-0546-8059-C5D8BF785C50}"/>
              </a:ext>
            </a:extLst>
          </p:cNvPr>
          <p:cNvSpPr>
            <a:spLocks noGrp="1"/>
          </p:cNvSpPr>
          <p:nvPr>
            <p:ph type="dt" sz="half" idx="10"/>
          </p:nvPr>
        </p:nvSpPr>
        <p:spPr/>
        <p:txBody>
          <a:bodyPr/>
          <a:lstStyle/>
          <a:p>
            <a:fld id="{37BBB33E-17A0-C242-8ACC-CFF46E1D0328}" type="datetime1">
              <a:rPr lang="en-US" smtClean="0"/>
              <a:t>7/27/2025</a:t>
            </a:fld>
            <a:endParaRPr lang="en-US"/>
          </a:p>
        </p:txBody>
      </p:sp>
      <p:sp>
        <p:nvSpPr>
          <p:cNvPr id="4" name="Footer Placeholder 3">
            <a:extLst>
              <a:ext uri="{FF2B5EF4-FFF2-40B4-BE49-F238E27FC236}">
                <a16:creationId xmlns:a16="http://schemas.microsoft.com/office/drawing/2014/main" id="{F0718BB2-B74F-124F-87C3-29D614706A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1B45B-AE82-E643-8607-7492EBAA5BF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02736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3054E-3A82-784E-B2F4-AD82D201B5FF}"/>
              </a:ext>
            </a:extLst>
          </p:cNvPr>
          <p:cNvSpPr>
            <a:spLocks noGrp="1"/>
          </p:cNvSpPr>
          <p:nvPr>
            <p:ph type="dt" sz="half" idx="10"/>
          </p:nvPr>
        </p:nvSpPr>
        <p:spPr/>
        <p:txBody>
          <a:bodyPr/>
          <a:lstStyle/>
          <a:p>
            <a:fld id="{682D7016-B459-2B4E-812D-465F14CB630C}" type="datetime1">
              <a:rPr lang="en-US" smtClean="0"/>
              <a:t>7/27/2025</a:t>
            </a:fld>
            <a:endParaRPr lang="en-US"/>
          </a:p>
        </p:txBody>
      </p:sp>
      <p:sp>
        <p:nvSpPr>
          <p:cNvPr id="3" name="Footer Placeholder 2">
            <a:extLst>
              <a:ext uri="{FF2B5EF4-FFF2-40B4-BE49-F238E27FC236}">
                <a16:creationId xmlns:a16="http://schemas.microsoft.com/office/drawing/2014/main" id="{6F82ABAF-6742-EF42-B0EB-8790651C9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DCD277-B990-BB4F-96BA-99455CB30D0D}"/>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456323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2615-E975-F841-BD3F-91ABFCAFC9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4572DF-5871-6343-A055-0A8FFF969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35F468-8D2B-9340-8C66-D7F7DC983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2CE9B-4128-BB45-B6BA-1EF8C5F7D976}"/>
              </a:ext>
            </a:extLst>
          </p:cNvPr>
          <p:cNvSpPr>
            <a:spLocks noGrp="1"/>
          </p:cNvSpPr>
          <p:nvPr>
            <p:ph type="dt" sz="half" idx="10"/>
          </p:nvPr>
        </p:nvSpPr>
        <p:spPr/>
        <p:txBody>
          <a:bodyPr/>
          <a:lstStyle/>
          <a:p>
            <a:fld id="{5B384B3B-4BFB-1E45-81C2-32CBF751B75D}" type="datetime1">
              <a:rPr lang="en-US" smtClean="0"/>
              <a:t>7/27/2025</a:t>
            </a:fld>
            <a:endParaRPr lang="en-US"/>
          </a:p>
        </p:txBody>
      </p:sp>
      <p:sp>
        <p:nvSpPr>
          <p:cNvPr id="6" name="Footer Placeholder 5">
            <a:extLst>
              <a:ext uri="{FF2B5EF4-FFF2-40B4-BE49-F238E27FC236}">
                <a16:creationId xmlns:a16="http://schemas.microsoft.com/office/drawing/2014/main" id="{2F5B6974-52C0-BB46-95A0-0A622261C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17DF0-7BD6-F042-9464-84EFC6F2D64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10188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6CAC-44D8-0640-B7D7-024BD00A1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A50750-48BA-7341-88AE-65F951238A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223303-05C2-2047-9136-71D60B020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74AC72-18A4-4A4C-A82D-D52756BFA3F4}"/>
              </a:ext>
            </a:extLst>
          </p:cNvPr>
          <p:cNvSpPr>
            <a:spLocks noGrp="1"/>
          </p:cNvSpPr>
          <p:nvPr>
            <p:ph type="dt" sz="half" idx="10"/>
          </p:nvPr>
        </p:nvSpPr>
        <p:spPr/>
        <p:txBody>
          <a:bodyPr/>
          <a:lstStyle/>
          <a:p>
            <a:fld id="{DBB83389-962A-F74D-921E-94599D55F099}" type="datetime1">
              <a:rPr lang="en-US" smtClean="0"/>
              <a:t>7/27/2025</a:t>
            </a:fld>
            <a:endParaRPr lang="en-US"/>
          </a:p>
        </p:txBody>
      </p:sp>
      <p:sp>
        <p:nvSpPr>
          <p:cNvPr id="6" name="Footer Placeholder 5">
            <a:extLst>
              <a:ext uri="{FF2B5EF4-FFF2-40B4-BE49-F238E27FC236}">
                <a16:creationId xmlns:a16="http://schemas.microsoft.com/office/drawing/2014/main" id="{A459C189-3512-9342-9D28-3A2C3958D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C9559-8F17-EE4E-92A3-513D8E87AADB}"/>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83028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7641-ECCA-F648-AE52-CFF6E1B5C9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47927F-87E1-9145-9ADA-229963AF8F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4ECE7-76C2-DD42-9616-96D903D39386}"/>
              </a:ext>
            </a:extLst>
          </p:cNvPr>
          <p:cNvSpPr>
            <a:spLocks noGrp="1"/>
          </p:cNvSpPr>
          <p:nvPr>
            <p:ph type="dt" sz="half" idx="10"/>
          </p:nvPr>
        </p:nvSpPr>
        <p:spPr/>
        <p:txBody>
          <a:bodyPr/>
          <a:lstStyle/>
          <a:p>
            <a:fld id="{241DFA10-24CB-9843-A38B-AC6098CE70A4}" type="datetime1">
              <a:rPr lang="en-US" smtClean="0"/>
              <a:t>7/27/2025</a:t>
            </a:fld>
            <a:endParaRPr lang="en-US"/>
          </a:p>
        </p:txBody>
      </p:sp>
      <p:sp>
        <p:nvSpPr>
          <p:cNvPr id="5" name="Footer Placeholder 4">
            <a:extLst>
              <a:ext uri="{FF2B5EF4-FFF2-40B4-BE49-F238E27FC236}">
                <a16:creationId xmlns:a16="http://schemas.microsoft.com/office/drawing/2014/main" id="{98820020-CB64-C74F-9600-A397524F8D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266722-6AE6-2E49-88AE-0B1E3ADF0683}"/>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388117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C281A4-5856-6547-9C24-F0E0039A86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8A2295-E35C-CF4E-A15A-1A4B83A69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999F9-2949-694B-AF57-90EC4445A002}"/>
              </a:ext>
            </a:extLst>
          </p:cNvPr>
          <p:cNvSpPr>
            <a:spLocks noGrp="1"/>
          </p:cNvSpPr>
          <p:nvPr>
            <p:ph type="dt" sz="half" idx="10"/>
          </p:nvPr>
        </p:nvSpPr>
        <p:spPr/>
        <p:txBody>
          <a:bodyPr/>
          <a:lstStyle/>
          <a:p>
            <a:fld id="{404AEBE1-B804-5949-A25D-02544F64D700}" type="datetime1">
              <a:rPr lang="en-US" smtClean="0"/>
              <a:t>7/27/2025</a:t>
            </a:fld>
            <a:endParaRPr lang="en-US"/>
          </a:p>
        </p:txBody>
      </p:sp>
      <p:sp>
        <p:nvSpPr>
          <p:cNvPr id="5" name="Footer Placeholder 4">
            <a:extLst>
              <a:ext uri="{FF2B5EF4-FFF2-40B4-BE49-F238E27FC236}">
                <a16:creationId xmlns:a16="http://schemas.microsoft.com/office/drawing/2014/main" id="{148E52AD-2A52-FA42-A13A-AE6EB04E6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F4F96-AEB9-ED4C-9D61-040D1164E5F9}"/>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622406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391716288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551307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2222194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08580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pic>
        <p:nvPicPr>
          <p:cNvPr id="4" name="Picture 3">
            <a:extLst>
              <a:ext uri="{FF2B5EF4-FFF2-40B4-BE49-F238E27FC236}">
                <a16:creationId xmlns:a16="http://schemas.microsoft.com/office/drawing/2014/main" id="{1897D117-5705-F3FA-3A4D-5D7E5C2DAE08}"/>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Tree>
    <p:extLst>
      <p:ext uri="{BB962C8B-B14F-4D97-AF65-F5344CB8AC3E}">
        <p14:creationId xmlns:p14="http://schemas.microsoft.com/office/powerpoint/2010/main" val="404157462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173118538"/>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481B751D-8EBF-A65E-DE25-6226BF2063ED}"/>
              </a:ext>
            </a:extLst>
          </p:cNvPr>
          <p:cNvSpPr/>
          <p:nvPr userDrawn="1"/>
        </p:nvSpPr>
        <p:spPr>
          <a:xfrm>
            <a:off x="5906905"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Oval 23">
            <a:extLst>
              <a:ext uri="{FF2B5EF4-FFF2-40B4-BE49-F238E27FC236}">
                <a16:creationId xmlns:a16="http://schemas.microsoft.com/office/drawing/2014/main" id="{348905F2-FB9B-925D-0DCC-A29535C9E4C1}"/>
              </a:ext>
            </a:extLst>
          </p:cNvPr>
          <p:cNvSpPr/>
          <p:nvPr userDrawn="1"/>
        </p:nvSpPr>
        <p:spPr>
          <a:xfrm>
            <a:off x="9984690"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F2C0C453-FA11-3DF1-20A6-1AFF933B0806}"/>
              </a:ext>
            </a:extLst>
          </p:cNvPr>
          <p:cNvSpPr/>
          <p:nvPr userDrawn="1"/>
        </p:nvSpPr>
        <p:spPr>
          <a:xfrm>
            <a:off x="6096000" y="5841622"/>
            <a:ext cx="609600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spTree>
    <p:extLst>
      <p:ext uri="{BB962C8B-B14F-4D97-AF65-F5344CB8AC3E}">
        <p14:creationId xmlns:p14="http://schemas.microsoft.com/office/powerpoint/2010/main" val="2844630314"/>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sp>
        <p:nvSpPr>
          <p:cNvPr id="11" name="Flowchart: Delay 4">
            <a:extLst>
              <a:ext uri="{FF2B5EF4-FFF2-40B4-BE49-F238E27FC236}">
                <a16:creationId xmlns:a16="http://schemas.microsoft.com/office/drawing/2014/main" id="{99B8AA8C-D4C1-972F-569B-92BAD47A9E8C}"/>
              </a:ext>
            </a:extLst>
          </p:cNvPr>
          <p:cNvSpPr/>
          <p:nvPr userDrawn="1"/>
        </p:nvSpPr>
        <p:spPr>
          <a:xfrm>
            <a:off x="-143166"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69685D-7213-A29A-90A3-B4DEF8868CA7}"/>
              </a:ext>
            </a:extLst>
          </p:cNvPr>
          <p:cNvSpPr/>
          <p:nvPr userDrawn="1"/>
        </p:nvSpPr>
        <p:spPr>
          <a:xfrm>
            <a:off x="5439216"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
        <p:nvSpPr>
          <p:cNvPr id="8" name="Rectangle 7">
            <a:extLst>
              <a:ext uri="{FF2B5EF4-FFF2-40B4-BE49-F238E27FC236}">
                <a16:creationId xmlns:a16="http://schemas.microsoft.com/office/drawing/2014/main" id="{E17A2168-98B4-BC4A-01F2-9C80EC0932AF}"/>
              </a:ext>
            </a:extLst>
          </p:cNvPr>
          <p:cNvSpPr/>
          <p:nvPr userDrawn="1"/>
        </p:nvSpPr>
        <p:spPr>
          <a:xfrm>
            <a:off x="0" y="5841622"/>
            <a:ext cx="793464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281B02C-A492-F10E-88D0-754AC9CFE9A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Tree>
    <p:extLst>
      <p:ext uri="{BB962C8B-B14F-4D97-AF65-F5344CB8AC3E}">
        <p14:creationId xmlns:p14="http://schemas.microsoft.com/office/powerpoint/2010/main" val="58955073"/>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778529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nd Content 6-up">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3819A9-F4BA-68E8-1A53-23A4D5728D4A}"/>
              </a:ext>
            </a:extLst>
          </p:cNvPr>
          <p:cNvSpPr>
            <a:spLocks noGrp="1"/>
          </p:cNvSpPr>
          <p:nvPr>
            <p:ph type="body" sz="quarter" idx="13"/>
          </p:nvPr>
        </p:nvSpPr>
        <p:spPr>
          <a:xfrm>
            <a:off x="838201"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8796C4E-471E-222D-A0E3-7CC1BEB0BFE3}"/>
              </a:ext>
            </a:extLst>
          </p:cNvPr>
          <p:cNvSpPr>
            <a:spLocks noGrp="1"/>
          </p:cNvSpPr>
          <p:nvPr>
            <p:ph type="body" sz="quarter" idx="14"/>
          </p:nvPr>
        </p:nvSpPr>
        <p:spPr>
          <a:xfrm>
            <a:off x="4422210"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7">
            <a:extLst>
              <a:ext uri="{FF2B5EF4-FFF2-40B4-BE49-F238E27FC236}">
                <a16:creationId xmlns:a16="http://schemas.microsoft.com/office/drawing/2014/main" id="{11A4D46D-975D-2B6F-ABC5-F5B376D77CF3}"/>
              </a:ext>
            </a:extLst>
          </p:cNvPr>
          <p:cNvSpPr>
            <a:spLocks noGrp="1"/>
          </p:cNvSpPr>
          <p:nvPr>
            <p:ph type="body" sz="quarter" idx="15"/>
          </p:nvPr>
        </p:nvSpPr>
        <p:spPr>
          <a:xfrm>
            <a:off x="8001522"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a:extLst>
              <a:ext uri="{FF2B5EF4-FFF2-40B4-BE49-F238E27FC236}">
                <a16:creationId xmlns:a16="http://schemas.microsoft.com/office/drawing/2014/main" id="{50555536-D1E2-077E-AE62-68E30BACE631}"/>
              </a:ext>
            </a:extLst>
          </p:cNvPr>
          <p:cNvSpPr>
            <a:spLocks noGrp="1"/>
          </p:cNvSpPr>
          <p:nvPr>
            <p:ph type="body" sz="quarter" idx="16"/>
          </p:nvPr>
        </p:nvSpPr>
        <p:spPr>
          <a:xfrm>
            <a:off x="838200"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a:extLst>
              <a:ext uri="{FF2B5EF4-FFF2-40B4-BE49-F238E27FC236}">
                <a16:creationId xmlns:a16="http://schemas.microsoft.com/office/drawing/2014/main" id="{FBD9C1CC-8B89-82B4-54D7-D7CB9925DDAA}"/>
              </a:ext>
            </a:extLst>
          </p:cNvPr>
          <p:cNvSpPr>
            <a:spLocks noGrp="1"/>
          </p:cNvSpPr>
          <p:nvPr>
            <p:ph type="body" sz="quarter" idx="17"/>
          </p:nvPr>
        </p:nvSpPr>
        <p:spPr>
          <a:xfrm>
            <a:off x="4422209"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a:extLst>
              <a:ext uri="{FF2B5EF4-FFF2-40B4-BE49-F238E27FC236}">
                <a16:creationId xmlns:a16="http://schemas.microsoft.com/office/drawing/2014/main" id="{D7DE3226-01A3-BF0E-0C14-DD8CEA8178D6}"/>
              </a:ext>
            </a:extLst>
          </p:cNvPr>
          <p:cNvSpPr>
            <a:spLocks noGrp="1"/>
          </p:cNvSpPr>
          <p:nvPr>
            <p:ph type="body" sz="quarter" idx="18"/>
          </p:nvPr>
        </p:nvSpPr>
        <p:spPr>
          <a:xfrm>
            <a:off x="8001521"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Picture 31">
            <a:extLst>
              <a:ext uri="{FF2B5EF4-FFF2-40B4-BE49-F238E27FC236}">
                <a16:creationId xmlns:a16="http://schemas.microsoft.com/office/drawing/2014/main" id="{666E2210-BE12-8DCA-FAEF-857E414DB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4" name="Text Placeholder 3">
            <a:extLst>
              <a:ext uri="{FF2B5EF4-FFF2-40B4-BE49-F238E27FC236}">
                <a16:creationId xmlns:a16="http://schemas.microsoft.com/office/drawing/2014/main" id="{AA951948-F196-6D06-3182-BFE736DCD338}"/>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6"/>
            <a:r>
              <a:rPr lang="en-US"/>
              <a:t>SUBTITLE</a:t>
            </a:r>
          </a:p>
        </p:txBody>
      </p:sp>
    </p:spTree>
    <p:extLst>
      <p:ext uri="{BB962C8B-B14F-4D97-AF65-F5344CB8AC3E}">
        <p14:creationId xmlns:p14="http://schemas.microsoft.com/office/powerpoint/2010/main" val="3622111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2919509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036933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793268"/>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sp>
        <p:nvSpPr>
          <p:cNvPr id="11" name="Flowchart: Delay 4">
            <a:extLst>
              <a:ext uri="{FF2B5EF4-FFF2-40B4-BE49-F238E27FC236}">
                <a16:creationId xmlns:a16="http://schemas.microsoft.com/office/drawing/2014/main" id="{FB7C7DCC-27EE-D987-CEF7-0F89C8D6E0F7}"/>
              </a:ext>
            </a:extLst>
          </p:cNvPr>
          <p:cNvSpPr/>
          <p:nvPr userDrawn="1"/>
        </p:nvSpPr>
        <p:spPr>
          <a:xfrm>
            <a:off x="-946138"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7E4E65E7-EB1C-8829-686A-149BD60296DC}"/>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B0A9F2-A055-A21F-9AB3-BBE20F057C50}"/>
              </a:ext>
            </a:extLst>
          </p:cNvPr>
          <p:cNvSpPr/>
          <p:nvPr userDrawn="1"/>
        </p:nvSpPr>
        <p:spPr>
          <a:xfrm>
            <a:off x="831850" y="4789449"/>
            <a:ext cx="4366451" cy="6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692B5B-1E26-2416-C583-8C5C20DF232C}"/>
              </a:ext>
            </a:extLst>
          </p:cNvPr>
          <p:cNvSpPr/>
          <p:nvPr userDrawn="1"/>
        </p:nvSpPr>
        <p:spPr>
          <a:xfrm>
            <a:off x="5198301" y="6122915"/>
            <a:ext cx="4366451" cy="6999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6FE0F-5B59-6953-6FD9-99CA2BC50D7C}"/>
              </a:ext>
            </a:extLst>
          </p:cNvPr>
          <p:cNvSpPr/>
          <p:nvPr userDrawn="1"/>
        </p:nvSpPr>
        <p:spPr>
          <a:xfrm>
            <a:off x="9364336" y="1341498"/>
            <a:ext cx="1782698" cy="731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7013656"/>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974895"/>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C1CA3586-93C9-3C57-130E-9F77E77E23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8" name="Flowchart: Delay 4">
            <a:extLst>
              <a:ext uri="{FF2B5EF4-FFF2-40B4-BE49-F238E27FC236}">
                <a16:creationId xmlns:a16="http://schemas.microsoft.com/office/drawing/2014/main" id="{804AB8C9-2D64-6B94-F2DF-B1EB231195A1}"/>
              </a:ext>
            </a:extLst>
          </p:cNvPr>
          <p:cNvSpPr/>
          <p:nvPr userDrawn="1"/>
        </p:nvSpPr>
        <p:spPr>
          <a:xfrm>
            <a:off x="-953227"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Oval 8">
            <a:extLst>
              <a:ext uri="{FF2B5EF4-FFF2-40B4-BE49-F238E27FC236}">
                <a16:creationId xmlns:a16="http://schemas.microsoft.com/office/drawing/2014/main" id="{41328B33-5C7A-6DA1-B88A-6A9FF14EAD38}"/>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86835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96942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BA665-6EDC-9741-4BC6-85476943B1D9}"/>
              </a:ext>
            </a:extLst>
          </p:cNvPr>
          <p:cNvSpPr>
            <a:spLocks noGrp="1"/>
          </p:cNvSpPr>
          <p:nvPr>
            <p:ph type="title"/>
          </p:nvPr>
        </p:nvSpPr>
        <p:spPr>
          <a:xfrm>
            <a:off x="838200" y="68103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51BCC0-D069-34D2-B7D3-823364E0F101}"/>
              </a:ext>
            </a:extLst>
          </p:cNvPr>
          <p:cNvSpPr>
            <a:spLocks noGrp="1"/>
          </p:cNvSpPr>
          <p:nvPr>
            <p:ph sz="half" idx="1"/>
          </p:nvPr>
        </p:nvSpPr>
        <p:spPr>
          <a:xfrm>
            <a:off x="838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Content Placeholder 3">
            <a:extLst>
              <a:ext uri="{FF2B5EF4-FFF2-40B4-BE49-F238E27FC236}">
                <a16:creationId xmlns:a16="http://schemas.microsoft.com/office/drawing/2014/main" id="{5B32E0F3-1558-05AD-9388-3AFD53D9F9A8}"/>
              </a:ext>
            </a:extLst>
          </p:cNvPr>
          <p:cNvSpPr>
            <a:spLocks noGrp="1"/>
          </p:cNvSpPr>
          <p:nvPr>
            <p:ph sz="half" idx="2"/>
          </p:nvPr>
        </p:nvSpPr>
        <p:spPr>
          <a:xfrm>
            <a:off x="6172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Date Placeholder 4">
            <a:extLst>
              <a:ext uri="{FF2B5EF4-FFF2-40B4-BE49-F238E27FC236}">
                <a16:creationId xmlns:a16="http://schemas.microsoft.com/office/drawing/2014/main" id="{D1328B80-6979-B101-E382-E583DEE909AD}"/>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E488FBF8-30A3-4480-F1C5-5C29FF30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862E8-60A0-E2B4-046B-5CE16E77F61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6B8ACBD3-E11B-684F-E8B7-5A6C72935E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31656999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6CDC-CF09-43B3-6C5A-77D6C75342EB}"/>
              </a:ext>
            </a:extLst>
          </p:cNvPr>
          <p:cNvSpPr>
            <a:spLocks noGrp="1"/>
          </p:cNvSpPr>
          <p:nvPr>
            <p:ph type="title"/>
          </p:nvPr>
        </p:nvSpPr>
        <p:spPr>
          <a:xfrm>
            <a:off x="839788" y="66169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B9213-72D6-C802-1E23-83588B3D725A}"/>
              </a:ext>
            </a:extLst>
          </p:cNvPr>
          <p:cNvSpPr>
            <a:spLocks noGrp="1"/>
          </p:cNvSpPr>
          <p:nvPr>
            <p:ph type="body" idx="1"/>
          </p:nvPr>
        </p:nvSpPr>
        <p:spPr>
          <a:xfrm>
            <a:off x="839788" y="197773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EB2774-FC41-97BE-147C-048E746394E4}"/>
              </a:ext>
            </a:extLst>
          </p:cNvPr>
          <p:cNvSpPr>
            <a:spLocks noGrp="1"/>
          </p:cNvSpPr>
          <p:nvPr>
            <p:ph sz="half" idx="2"/>
          </p:nvPr>
        </p:nvSpPr>
        <p:spPr>
          <a:xfrm>
            <a:off x="839788" y="2801643"/>
            <a:ext cx="5157787"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Text Placeholder 4">
            <a:extLst>
              <a:ext uri="{FF2B5EF4-FFF2-40B4-BE49-F238E27FC236}">
                <a16:creationId xmlns:a16="http://schemas.microsoft.com/office/drawing/2014/main" id="{9D405473-8A91-DBEF-79E1-C4849F26D7C4}"/>
              </a:ext>
            </a:extLst>
          </p:cNvPr>
          <p:cNvSpPr>
            <a:spLocks noGrp="1"/>
          </p:cNvSpPr>
          <p:nvPr>
            <p:ph type="body" sz="quarter" idx="3"/>
          </p:nvPr>
        </p:nvSpPr>
        <p:spPr>
          <a:xfrm>
            <a:off x="6172200" y="197773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344B87-B33C-4670-B3BA-0D948B8DBDF4}"/>
              </a:ext>
            </a:extLst>
          </p:cNvPr>
          <p:cNvSpPr>
            <a:spLocks noGrp="1"/>
          </p:cNvSpPr>
          <p:nvPr>
            <p:ph sz="quarter" idx="4"/>
          </p:nvPr>
        </p:nvSpPr>
        <p:spPr>
          <a:xfrm>
            <a:off x="6172200" y="2801643"/>
            <a:ext cx="5183188"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7" name="Date Placeholder 6">
            <a:extLst>
              <a:ext uri="{FF2B5EF4-FFF2-40B4-BE49-F238E27FC236}">
                <a16:creationId xmlns:a16="http://schemas.microsoft.com/office/drawing/2014/main" id="{5229DD3D-D62E-C727-453A-25FF106E9A6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8" name="Footer Placeholder 7">
            <a:extLst>
              <a:ext uri="{FF2B5EF4-FFF2-40B4-BE49-F238E27FC236}">
                <a16:creationId xmlns:a16="http://schemas.microsoft.com/office/drawing/2014/main" id="{3C221549-E929-157D-3F31-40A31D64B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21B45-A83A-5D9E-BF10-0CAAFA7DA2B2}"/>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10" name="Picture 9">
            <a:extLst>
              <a:ext uri="{FF2B5EF4-FFF2-40B4-BE49-F238E27FC236}">
                <a16:creationId xmlns:a16="http://schemas.microsoft.com/office/drawing/2014/main" id="{1B9F7CCB-B8F0-2A62-0CCF-8217F2F68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6958528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1BD2-BCA6-35F3-2D32-703A45480E49}"/>
              </a:ext>
            </a:extLst>
          </p:cNvPr>
          <p:cNvSpPr>
            <a:spLocks noGrp="1"/>
          </p:cNvSpPr>
          <p:nvPr>
            <p:ph type="title"/>
          </p:nvPr>
        </p:nvSpPr>
        <p:spPr>
          <a:xfrm>
            <a:off x="838200" y="664956"/>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5AD1329-4B36-4670-8063-6F5F3F0C926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4" name="Footer Placeholder 3">
            <a:extLst>
              <a:ext uri="{FF2B5EF4-FFF2-40B4-BE49-F238E27FC236}">
                <a16:creationId xmlns:a16="http://schemas.microsoft.com/office/drawing/2014/main" id="{846BC13F-9167-DB25-02FA-04C3E388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4E03-400E-4BB4-9AB0-44434854EB5F}"/>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6" name="Picture 5">
            <a:extLst>
              <a:ext uri="{FF2B5EF4-FFF2-40B4-BE49-F238E27FC236}">
                <a16:creationId xmlns:a16="http://schemas.microsoft.com/office/drawing/2014/main" id="{BCE89556-3A6B-4EDA-92E4-5E30DA11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21599401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7D4-1535-8C6A-13BA-4191722800A9}"/>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3" name="Footer Placeholder 2">
            <a:extLst>
              <a:ext uri="{FF2B5EF4-FFF2-40B4-BE49-F238E27FC236}">
                <a16:creationId xmlns:a16="http://schemas.microsoft.com/office/drawing/2014/main" id="{7E66D3FB-5CB6-1066-155C-91C4B9BFC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17962A-55B6-92E3-A126-A506A4F1BA43}"/>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1443603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379D-914B-9D4F-5A75-9FE052C85A5F}"/>
              </a:ext>
            </a:extLst>
          </p:cNvPr>
          <p:cNvSpPr>
            <a:spLocks noGrp="1"/>
          </p:cNvSpPr>
          <p:nvPr>
            <p:ph type="title"/>
          </p:nvPr>
        </p:nvSpPr>
        <p:spPr>
          <a:xfrm>
            <a:off x="839788" y="726756"/>
            <a:ext cx="3932237" cy="133064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8CA6D9-56BE-7D9D-69AE-D52EC7140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18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Text Placeholder 3">
            <a:extLst>
              <a:ext uri="{FF2B5EF4-FFF2-40B4-BE49-F238E27FC236}">
                <a16:creationId xmlns:a16="http://schemas.microsoft.com/office/drawing/2014/main" id="{96C1A509-5E6F-C22D-7BDD-C09C2E2AA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D0DFF-C4BE-387C-48AF-D325F98A971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CD14962E-20BD-66FD-695E-97C2503E0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7DBAC-8C0E-0DAC-E959-322CC1CA1E4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4A5546E-690C-CD90-7801-04133525CB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233881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AF4-5E14-A624-B0AF-7B58EC810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5EC3D0-4239-EF86-14AA-DD77A06C5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2D9AA8-BEE0-903A-FD0E-9BF533A92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1DA1A-6C05-65CD-5E66-F7BB79076496}"/>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336069F4-1D3E-3BA3-F8A0-9E6B015D6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A533D-D29A-3FC6-2E91-0C7955DE7DD9}"/>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941AFBC-C2E8-E642-044C-DB39444DF3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0464358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EFB-F627-33B9-BC17-6D49434D5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46E53-C6A5-B40D-0FF3-4DC86DBED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FE4F6165-F472-E842-8614-16EDEDCB1866}"/>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FE505C30-D6AB-1D94-3BBC-A8B0704B1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93AB4-81B8-CF98-F88D-94BA53E2C392}"/>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94876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1518F-E763-0863-9FD0-BE2C2B7C4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2EF86F-2254-EF7D-4537-1ADFE5461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2FAA6CC5-B594-2ADB-C8F6-F893A001ADF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4EACEF5F-FCBB-C602-7B48-87799044B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2FCB9-7B96-102E-209F-B5987FA407D1}"/>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7032300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7/27/2025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
        <p:nvSpPr>
          <p:cNvPr id="11" name="Rectangle 10">
            <a:extLst>
              <a:ext uri="{FF2B5EF4-FFF2-40B4-BE49-F238E27FC236}">
                <a16:creationId xmlns:a16="http://schemas.microsoft.com/office/drawing/2014/main" id="{18F8A622-86AF-86AC-1C72-EF15E84F1C27}"/>
              </a:ext>
            </a:extLst>
          </p:cNvPr>
          <p:cNvSpPr/>
          <p:nvPr userDrawn="1"/>
        </p:nvSpPr>
        <p:spPr>
          <a:xfrm>
            <a:off x="838200" y="1334293"/>
            <a:ext cx="10515600" cy="95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1F07B5B3-654B-F09F-150B-15F0F921F2AA}"/>
              </a:ext>
            </a:extLst>
          </p:cNvPr>
          <p:cNvSpPr>
            <a:spLocks noGrp="1"/>
          </p:cNvSpPr>
          <p:nvPr>
            <p:ph type="title"/>
          </p:nvPr>
        </p:nvSpPr>
        <p:spPr>
          <a:xfrm>
            <a:off x="838200" y="215071"/>
            <a:ext cx="10515600" cy="1119222"/>
          </a:xfrm>
        </p:spPr>
        <p:txBody>
          <a:bodyPr anchor="b"/>
          <a:lstStyle>
            <a:lvl1pPr>
              <a:defRPr b="1"/>
            </a:lvl1pPr>
          </a:lstStyle>
          <a:p>
            <a:r>
              <a:rPr lang="en-US"/>
              <a:t>Click to edit Master title style</a:t>
            </a:r>
          </a:p>
        </p:txBody>
      </p:sp>
    </p:spTree>
    <p:extLst>
      <p:ext uri="{BB962C8B-B14F-4D97-AF65-F5344CB8AC3E}">
        <p14:creationId xmlns:p14="http://schemas.microsoft.com/office/powerpoint/2010/main" val="41206952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083" y="314325"/>
            <a:ext cx="8677836" cy="1143000"/>
          </a:xfrm>
        </p:spPr>
        <p:txBody>
          <a:bodyPr/>
          <a:lstStyle>
            <a:lvl1pPr>
              <a:defRPr sz="5000">
                <a:latin typeface="Holland Title" pitchFamily="50" charset="0"/>
              </a:defRPr>
            </a:lvl1pPr>
          </a:lstStyle>
          <a:p>
            <a:r>
              <a:rPr lang="en-US"/>
              <a:t>Click to edit Master title style</a:t>
            </a:r>
            <a:endParaRPr/>
          </a:p>
        </p:txBody>
      </p:sp>
      <p:sp>
        <p:nvSpPr>
          <p:cNvPr id="3" name="Content Placeholder 2"/>
          <p:cNvSpPr>
            <a:spLocks noGrp="1"/>
          </p:cNvSpPr>
          <p:nvPr>
            <p:ph idx="1"/>
          </p:nvPr>
        </p:nvSpPr>
        <p:spPr>
          <a:xfrm>
            <a:off x="233083" y="1609726"/>
            <a:ext cx="8677836" cy="37932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33084" y="5740514"/>
            <a:ext cx="8009467" cy="365125"/>
          </a:xfrm>
        </p:spPr>
        <p:txBody>
          <a:bodyPr/>
          <a:lstStyle/>
          <a:p>
            <a:endParaRPr lang="en-US"/>
          </a:p>
        </p:txBody>
      </p:sp>
      <p:sp>
        <p:nvSpPr>
          <p:cNvPr id="6" name="Picture Placeholder 8">
            <a:extLst>
              <a:ext uri="{FF2B5EF4-FFF2-40B4-BE49-F238E27FC236}">
                <a16:creationId xmlns:a16="http://schemas.microsoft.com/office/drawing/2014/main" id="{1156E693-B72E-082F-A437-5508AFC5CD38}"/>
              </a:ext>
            </a:extLst>
          </p:cNvPr>
          <p:cNvSpPr>
            <a:spLocks noGrp="1"/>
          </p:cNvSpPr>
          <p:nvPr>
            <p:ph type="pic" sz="quarter" idx="13"/>
          </p:nvPr>
        </p:nvSpPr>
        <p:spPr>
          <a:xfrm>
            <a:off x="8910920" y="2"/>
            <a:ext cx="3281081" cy="6105638"/>
          </a:xfrm>
        </p:spPr>
        <p:txBody>
          <a:bodyPr/>
          <a:lstStyle>
            <a:lvl1pPr>
              <a:buNone/>
              <a:defRPr/>
            </a:lvl1pPr>
          </a:lstStyle>
          <a:p>
            <a:r>
              <a:rPr lang="en-US"/>
              <a:t>Click icon to add picture</a:t>
            </a:r>
            <a:endParaRPr/>
          </a:p>
        </p:txBody>
      </p:sp>
    </p:spTree>
    <p:extLst>
      <p:ext uri="{BB962C8B-B14F-4D97-AF65-F5344CB8AC3E}">
        <p14:creationId xmlns:p14="http://schemas.microsoft.com/office/powerpoint/2010/main" val="39928226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descr="Codes and Standards Program logo. The text reads &quot;California Energy Codes and Standards: A Statewide Utility Program&quot;.">
            <a:extLst>
              <a:ext uri="{FF2B5EF4-FFF2-40B4-BE49-F238E27FC236}">
                <a16:creationId xmlns:a16="http://schemas.microsoft.com/office/drawing/2014/main" id="{364A3C24-C12A-D051-68D7-0089CB643DDE}"/>
              </a:ext>
            </a:extLst>
          </p:cNvPr>
          <p:cNvPicPr>
            <a:picLocks noChangeAspect="1"/>
          </p:cNvPicPr>
          <p:nvPr userDrawn="1"/>
        </p:nvPicPr>
        <p:blipFill rotWithShape="1">
          <a:blip r:embed="rId2"/>
          <a:srcRect t="15643" b="17595"/>
          <a:stretch/>
        </p:blipFill>
        <p:spPr>
          <a:xfrm>
            <a:off x="7010398" y="545432"/>
            <a:ext cx="1609935" cy="1074821"/>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pic>
        <p:nvPicPr>
          <p:cNvPr id="4" name="Picture 3">
            <a:extLst>
              <a:ext uri="{FF2B5EF4-FFF2-40B4-BE49-F238E27FC236}">
                <a16:creationId xmlns:a16="http://schemas.microsoft.com/office/drawing/2014/main" id="{1897D117-5705-F3FA-3A4D-5D7E5C2DAE08}"/>
              </a:ext>
            </a:extLst>
          </p:cNvPr>
          <p:cNvPicPr preferRelativeResize="0">
            <a:picLocks/>
          </p:cNvPicPr>
          <p:nvPr userDrawn="1"/>
        </p:nvPicPr>
        <p:blipFill>
          <a:blip r:embed="rId3">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Tree>
    <p:extLst>
      <p:ext uri="{BB962C8B-B14F-4D97-AF65-F5344CB8AC3E}">
        <p14:creationId xmlns:p14="http://schemas.microsoft.com/office/powerpoint/2010/main" val="3085623411"/>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descr="Codes and Standards Program logo. The text reads &quot;California Energy Codes and Standards: A Statewide Utility Program&quot;.">
            <a:extLst>
              <a:ext uri="{FF2B5EF4-FFF2-40B4-BE49-F238E27FC236}">
                <a16:creationId xmlns:a16="http://schemas.microsoft.com/office/drawing/2014/main" id="{364A3C24-C12A-D051-68D7-0089CB643DDE}"/>
              </a:ext>
            </a:extLst>
          </p:cNvPr>
          <p:cNvPicPr>
            <a:picLocks noChangeAspect="1"/>
          </p:cNvPicPr>
          <p:nvPr userDrawn="1"/>
        </p:nvPicPr>
        <p:blipFill rotWithShape="1">
          <a:blip r:embed="rId2"/>
          <a:srcRect t="15643" b="17595"/>
          <a:stretch/>
        </p:blipFill>
        <p:spPr>
          <a:xfrm>
            <a:off x="733166" y="545432"/>
            <a:ext cx="1609935" cy="1074821"/>
          </a:xfrm>
          <a:prstGeom prst="rect">
            <a:avLst/>
          </a:prstGeom>
        </p:spPr>
      </p:pic>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3">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3296489937"/>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481B751D-8EBF-A65E-DE25-6226BF2063ED}"/>
              </a:ext>
            </a:extLst>
          </p:cNvPr>
          <p:cNvSpPr/>
          <p:nvPr userDrawn="1"/>
        </p:nvSpPr>
        <p:spPr>
          <a:xfrm>
            <a:off x="5906905"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Oval 23">
            <a:extLst>
              <a:ext uri="{FF2B5EF4-FFF2-40B4-BE49-F238E27FC236}">
                <a16:creationId xmlns:a16="http://schemas.microsoft.com/office/drawing/2014/main" id="{348905F2-FB9B-925D-0DCC-A29535C9E4C1}"/>
              </a:ext>
            </a:extLst>
          </p:cNvPr>
          <p:cNvSpPr/>
          <p:nvPr userDrawn="1"/>
        </p:nvSpPr>
        <p:spPr>
          <a:xfrm>
            <a:off x="9984690"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F2C0C453-FA11-3DF1-20A6-1AFF933B0806}"/>
              </a:ext>
            </a:extLst>
          </p:cNvPr>
          <p:cNvSpPr/>
          <p:nvPr userDrawn="1"/>
        </p:nvSpPr>
        <p:spPr>
          <a:xfrm>
            <a:off x="6096000" y="5841622"/>
            <a:ext cx="609600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hite text on a black background&#10;&#10;Description automatically generated">
            <a:extLst>
              <a:ext uri="{FF2B5EF4-FFF2-40B4-BE49-F238E27FC236}">
                <a16:creationId xmlns:a16="http://schemas.microsoft.com/office/drawing/2014/main" id="{BAB72CE5-CB9E-DCE9-58EF-26721FF371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10398" y="659219"/>
            <a:ext cx="1551695" cy="864782"/>
          </a:xfrm>
          <a:prstGeom prst="rect">
            <a:avLst/>
          </a:prstGeom>
        </p:spPr>
      </p:pic>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3">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spTree>
    <p:extLst>
      <p:ext uri="{BB962C8B-B14F-4D97-AF65-F5344CB8AC3E}">
        <p14:creationId xmlns:p14="http://schemas.microsoft.com/office/powerpoint/2010/main" val="3787228573"/>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sp>
        <p:nvSpPr>
          <p:cNvPr id="11" name="Flowchart: Delay 4">
            <a:extLst>
              <a:ext uri="{FF2B5EF4-FFF2-40B4-BE49-F238E27FC236}">
                <a16:creationId xmlns:a16="http://schemas.microsoft.com/office/drawing/2014/main" id="{99B8AA8C-D4C1-972F-569B-92BAD47A9E8C}"/>
              </a:ext>
            </a:extLst>
          </p:cNvPr>
          <p:cNvSpPr/>
          <p:nvPr userDrawn="1"/>
        </p:nvSpPr>
        <p:spPr>
          <a:xfrm>
            <a:off x="-143166"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69685D-7213-A29A-90A3-B4DEF8868CA7}"/>
              </a:ext>
            </a:extLst>
          </p:cNvPr>
          <p:cNvSpPr/>
          <p:nvPr userDrawn="1"/>
        </p:nvSpPr>
        <p:spPr>
          <a:xfrm>
            <a:off x="5439216"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pic>
        <p:nvPicPr>
          <p:cNvPr id="4" name="Picture 3" descr="A white text on a black background&#10;&#10;Description automatically generated">
            <a:extLst>
              <a:ext uri="{FF2B5EF4-FFF2-40B4-BE49-F238E27FC236}">
                <a16:creationId xmlns:a16="http://schemas.microsoft.com/office/drawing/2014/main" id="{3D57F363-01E5-D883-5542-D2AB7A1E99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213" y="638094"/>
            <a:ext cx="1600200" cy="891815"/>
          </a:xfrm>
          <a:prstGeom prst="rect">
            <a:avLst/>
          </a:prstGeom>
        </p:spPr>
      </p:pic>
      <p:sp>
        <p:nvSpPr>
          <p:cNvPr id="8" name="Rectangle 7">
            <a:extLst>
              <a:ext uri="{FF2B5EF4-FFF2-40B4-BE49-F238E27FC236}">
                <a16:creationId xmlns:a16="http://schemas.microsoft.com/office/drawing/2014/main" id="{E17A2168-98B4-BC4A-01F2-9C80EC0932AF}"/>
              </a:ext>
            </a:extLst>
          </p:cNvPr>
          <p:cNvSpPr/>
          <p:nvPr userDrawn="1"/>
        </p:nvSpPr>
        <p:spPr>
          <a:xfrm>
            <a:off x="0" y="5841622"/>
            <a:ext cx="793464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281B02C-A492-F10E-88D0-754AC9CFE9A7}"/>
              </a:ext>
            </a:extLst>
          </p:cNvPr>
          <p:cNvPicPr preferRelativeResize="0">
            <a:picLocks/>
          </p:cNvPicPr>
          <p:nvPr userDrawn="1"/>
        </p:nvPicPr>
        <p:blipFill>
          <a:blip r:embed="rId3">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Tree>
    <p:extLst>
      <p:ext uri="{BB962C8B-B14F-4D97-AF65-F5344CB8AC3E}">
        <p14:creationId xmlns:p14="http://schemas.microsoft.com/office/powerpoint/2010/main" val="2653390950"/>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15" name="Oval 14">
            <a:extLst>
              <a:ext uri="{FF2B5EF4-FFF2-40B4-BE49-F238E27FC236}">
                <a16:creationId xmlns:a16="http://schemas.microsoft.com/office/drawing/2014/main" id="{158423A1-12B0-8B3F-42C9-3E7762ED83BA}"/>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31222889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and Content 6-up">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3819A9-F4BA-68E8-1A53-23A4D5728D4A}"/>
              </a:ext>
            </a:extLst>
          </p:cNvPr>
          <p:cNvSpPr>
            <a:spLocks noGrp="1"/>
          </p:cNvSpPr>
          <p:nvPr>
            <p:ph type="body" sz="quarter" idx="13"/>
          </p:nvPr>
        </p:nvSpPr>
        <p:spPr>
          <a:xfrm>
            <a:off x="838201"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8796C4E-471E-222D-A0E3-7CC1BEB0BFE3}"/>
              </a:ext>
            </a:extLst>
          </p:cNvPr>
          <p:cNvSpPr>
            <a:spLocks noGrp="1"/>
          </p:cNvSpPr>
          <p:nvPr>
            <p:ph type="body" sz="quarter" idx="14"/>
          </p:nvPr>
        </p:nvSpPr>
        <p:spPr>
          <a:xfrm>
            <a:off x="4422210"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7">
            <a:extLst>
              <a:ext uri="{FF2B5EF4-FFF2-40B4-BE49-F238E27FC236}">
                <a16:creationId xmlns:a16="http://schemas.microsoft.com/office/drawing/2014/main" id="{11A4D46D-975D-2B6F-ABC5-F5B376D77CF3}"/>
              </a:ext>
            </a:extLst>
          </p:cNvPr>
          <p:cNvSpPr>
            <a:spLocks noGrp="1"/>
          </p:cNvSpPr>
          <p:nvPr>
            <p:ph type="body" sz="quarter" idx="15"/>
          </p:nvPr>
        </p:nvSpPr>
        <p:spPr>
          <a:xfrm>
            <a:off x="8001522"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a:extLst>
              <a:ext uri="{FF2B5EF4-FFF2-40B4-BE49-F238E27FC236}">
                <a16:creationId xmlns:a16="http://schemas.microsoft.com/office/drawing/2014/main" id="{50555536-D1E2-077E-AE62-68E30BACE631}"/>
              </a:ext>
            </a:extLst>
          </p:cNvPr>
          <p:cNvSpPr>
            <a:spLocks noGrp="1"/>
          </p:cNvSpPr>
          <p:nvPr>
            <p:ph type="body" sz="quarter" idx="16"/>
          </p:nvPr>
        </p:nvSpPr>
        <p:spPr>
          <a:xfrm>
            <a:off x="838200"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a:extLst>
              <a:ext uri="{FF2B5EF4-FFF2-40B4-BE49-F238E27FC236}">
                <a16:creationId xmlns:a16="http://schemas.microsoft.com/office/drawing/2014/main" id="{FBD9C1CC-8B89-82B4-54D7-D7CB9925DDAA}"/>
              </a:ext>
            </a:extLst>
          </p:cNvPr>
          <p:cNvSpPr>
            <a:spLocks noGrp="1"/>
          </p:cNvSpPr>
          <p:nvPr>
            <p:ph type="body" sz="quarter" idx="17"/>
          </p:nvPr>
        </p:nvSpPr>
        <p:spPr>
          <a:xfrm>
            <a:off x="4422209"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a:extLst>
              <a:ext uri="{FF2B5EF4-FFF2-40B4-BE49-F238E27FC236}">
                <a16:creationId xmlns:a16="http://schemas.microsoft.com/office/drawing/2014/main" id="{D7DE3226-01A3-BF0E-0C14-DD8CEA8178D6}"/>
              </a:ext>
            </a:extLst>
          </p:cNvPr>
          <p:cNvSpPr>
            <a:spLocks noGrp="1"/>
          </p:cNvSpPr>
          <p:nvPr>
            <p:ph type="body" sz="quarter" idx="18"/>
          </p:nvPr>
        </p:nvSpPr>
        <p:spPr>
          <a:xfrm>
            <a:off x="8001521"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Oval 30">
            <a:extLst>
              <a:ext uri="{FF2B5EF4-FFF2-40B4-BE49-F238E27FC236}">
                <a16:creationId xmlns:a16="http://schemas.microsoft.com/office/drawing/2014/main" id="{9019AE3A-7943-0BFE-4634-414497B78F1E}"/>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666E2210-BE12-8DCA-FAEF-857E414DB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4" name="Text Placeholder 3">
            <a:extLst>
              <a:ext uri="{FF2B5EF4-FFF2-40B4-BE49-F238E27FC236}">
                <a16:creationId xmlns:a16="http://schemas.microsoft.com/office/drawing/2014/main" id="{AA951948-F196-6D06-3182-BFE736DCD338}"/>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6"/>
            <a:r>
              <a:rPr lang="en-US"/>
              <a:t>SUBTITLE</a:t>
            </a:r>
          </a:p>
        </p:txBody>
      </p:sp>
    </p:spTree>
    <p:extLst>
      <p:ext uri="{BB962C8B-B14F-4D97-AF65-F5344CB8AC3E}">
        <p14:creationId xmlns:p14="http://schemas.microsoft.com/office/powerpoint/2010/main" val="27625228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17" name="Oval 16">
            <a:extLst>
              <a:ext uri="{FF2B5EF4-FFF2-40B4-BE49-F238E27FC236}">
                <a16:creationId xmlns:a16="http://schemas.microsoft.com/office/drawing/2014/main" id="{AB861583-1B91-77D4-8ABA-E8A673CD4961}"/>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2528320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6534186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793268"/>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sp>
        <p:nvSpPr>
          <p:cNvPr id="11" name="Flowchart: Delay 4">
            <a:extLst>
              <a:ext uri="{FF2B5EF4-FFF2-40B4-BE49-F238E27FC236}">
                <a16:creationId xmlns:a16="http://schemas.microsoft.com/office/drawing/2014/main" id="{FB7C7DCC-27EE-D987-CEF7-0F89C8D6E0F7}"/>
              </a:ext>
            </a:extLst>
          </p:cNvPr>
          <p:cNvSpPr/>
          <p:nvPr userDrawn="1"/>
        </p:nvSpPr>
        <p:spPr>
          <a:xfrm>
            <a:off x="-946138"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7E4E65E7-EB1C-8829-686A-149BD60296DC}"/>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B0A9F2-A055-A21F-9AB3-BBE20F057C50}"/>
              </a:ext>
            </a:extLst>
          </p:cNvPr>
          <p:cNvSpPr/>
          <p:nvPr userDrawn="1"/>
        </p:nvSpPr>
        <p:spPr>
          <a:xfrm>
            <a:off x="831850" y="4789449"/>
            <a:ext cx="4366451" cy="6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692B5B-1E26-2416-C583-8C5C20DF232C}"/>
              </a:ext>
            </a:extLst>
          </p:cNvPr>
          <p:cNvSpPr/>
          <p:nvPr userDrawn="1"/>
        </p:nvSpPr>
        <p:spPr>
          <a:xfrm>
            <a:off x="5198301" y="6122915"/>
            <a:ext cx="4366451" cy="6999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6FE0F-5B59-6953-6FD9-99CA2BC50D7C}"/>
              </a:ext>
            </a:extLst>
          </p:cNvPr>
          <p:cNvSpPr/>
          <p:nvPr userDrawn="1"/>
        </p:nvSpPr>
        <p:spPr>
          <a:xfrm>
            <a:off x="9364336" y="1341498"/>
            <a:ext cx="1782698" cy="731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41482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974895"/>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C1CA3586-93C9-3C57-130E-9F77E77E23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8" name="Flowchart: Delay 4">
            <a:extLst>
              <a:ext uri="{FF2B5EF4-FFF2-40B4-BE49-F238E27FC236}">
                <a16:creationId xmlns:a16="http://schemas.microsoft.com/office/drawing/2014/main" id="{804AB8C9-2D64-6B94-F2DF-B1EB231195A1}"/>
              </a:ext>
            </a:extLst>
          </p:cNvPr>
          <p:cNvSpPr/>
          <p:nvPr userDrawn="1"/>
        </p:nvSpPr>
        <p:spPr>
          <a:xfrm>
            <a:off x="-953227"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Oval 8">
            <a:extLst>
              <a:ext uri="{FF2B5EF4-FFF2-40B4-BE49-F238E27FC236}">
                <a16:creationId xmlns:a16="http://schemas.microsoft.com/office/drawing/2014/main" id="{41328B33-5C7A-6DA1-B88A-6A9FF14EAD38}"/>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7690017"/>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6769097"/>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BA665-6EDC-9741-4BC6-85476943B1D9}"/>
              </a:ext>
            </a:extLst>
          </p:cNvPr>
          <p:cNvSpPr>
            <a:spLocks noGrp="1"/>
          </p:cNvSpPr>
          <p:nvPr>
            <p:ph type="title"/>
          </p:nvPr>
        </p:nvSpPr>
        <p:spPr>
          <a:xfrm>
            <a:off x="838200" y="68103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51BCC0-D069-34D2-B7D3-823364E0F101}"/>
              </a:ext>
            </a:extLst>
          </p:cNvPr>
          <p:cNvSpPr>
            <a:spLocks noGrp="1"/>
          </p:cNvSpPr>
          <p:nvPr>
            <p:ph sz="half" idx="1"/>
          </p:nvPr>
        </p:nvSpPr>
        <p:spPr>
          <a:xfrm>
            <a:off x="838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Content Placeholder 3">
            <a:extLst>
              <a:ext uri="{FF2B5EF4-FFF2-40B4-BE49-F238E27FC236}">
                <a16:creationId xmlns:a16="http://schemas.microsoft.com/office/drawing/2014/main" id="{5B32E0F3-1558-05AD-9388-3AFD53D9F9A8}"/>
              </a:ext>
            </a:extLst>
          </p:cNvPr>
          <p:cNvSpPr>
            <a:spLocks noGrp="1"/>
          </p:cNvSpPr>
          <p:nvPr>
            <p:ph sz="half" idx="2"/>
          </p:nvPr>
        </p:nvSpPr>
        <p:spPr>
          <a:xfrm>
            <a:off x="6172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Date Placeholder 4">
            <a:extLst>
              <a:ext uri="{FF2B5EF4-FFF2-40B4-BE49-F238E27FC236}">
                <a16:creationId xmlns:a16="http://schemas.microsoft.com/office/drawing/2014/main" id="{D1328B80-6979-B101-E382-E583DEE909AD}"/>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E488FBF8-30A3-4480-F1C5-5C29FF30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862E8-60A0-E2B4-046B-5CE16E77F61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6B8ACBD3-E11B-684F-E8B7-5A6C72935E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9" name="Oval 8">
            <a:extLst>
              <a:ext uri="{FF2B5EF4-FFF2-40B4-BE49-F238E27FC236}">
                <a16:creationId xmlns:a16="http://schemas.microsoft.com/office/drawing/2014/main" id="{51F04A08-F58A-ACAF-38B5-70636B4730BC}"/>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8032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6CDC-CF09-43B3-6C5A-77D6C75342EB}"/>
              </a:ext>
            </a:extLst>
          </p:cNvPr>
          <p:cNvSpPr>
            <a:spLocks noGrp="1"/>
          </p:cNvSpPr>
          <p:nvPr>
            <p:ph type="title"/>
          </p:nvPr>
        </p:nvSpPr>
        <p:spPr>
          <a:xfrm>
            <a:off x="839788" y="66169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B9213-72D6-C802-1E23-83588B3D725A}"/>
              </a:ext>
            </a:extLst>
          </p:cNvPr>
          <p:cNvSpPr>
            <a:spLocks noGrp="1"/>
          </p:cNvSpPr>
          <p:nvPr>
            <p:ph type="body" idx="1"/>
          </p:nvPr>
        </p:nvSpPr>
        <p:spPr>
          <a:xfrm>
            <a:off x="839788" y="197773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EB2774-FC41-97BE-147C-048E746394E4}"/>
              </a:ext>
            </a:extLst>
          </p:cNvPr>
          <p:cNvSpPr>
            <a:spLocks noGrp="1"/>
          </p:cNvSpPr>
          <p:nvPr>
            <p:ph sz="half" idx="2"/>
          </p:nvPr>
        </p:nvSpPr>
        <p:spPr>
          <a:xfrm>
            <a:off x="839788" y="2801643"/>
            <a:ext cx="5157787"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Text Placeholder 4">
            <a:extLst>
              <a:ext uri="{FF2B5EF4-FFF2-40B4-BE49-F238E27FC236}">
                <a16:creationId xmlns:a16="http://schemas.microsoft.com/office/drawing/2014/main" id="{9D405473-8A91-DBEF-79E1-C4849F26D7C4}"/>
              </a:ext>
            </a:extLst>
          </p:cNvPr>
          <p:cNvSpPr>
            <a:spLocks noGrp="1"/>
          </p:cNvSpPr>
          <p:nvPr>
            <p:ph type="body" sz="quarter" idx="3"/>
          </p:nvPr>
        </p:nvSpPr>
        <p:spPr>
          <a:xfrm>
            <a:off x="6172200" y="197773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344B87-B33C-4670-B3BA-0D948B8DBDF4}"/>
              </a:ext>
            </a:extLst>
          </p:cNvPr>
          <p:cNvSpPr>
            <a:spLocks noGrp="1"/>
          </p:cNvSpPr>
          <p:nvPr>
            <p:ph sz="quarter" idx="4"/>
          </p:nvPr>
        </p:nvSpPr>
        <p:spPr>
          <a:xfrm>
            <a:off x="6172200" y="2801643"/>
            <a:ext cx="5183188"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7" name="Date Placeholder 6">
            <a:extLst>
              <a:ext uri="{FF2B5EF4-FFF2-40B4-BE49-F238E27FC236}">
                <a16:creationId xmlns:a16="http://schemas.microsoft.com/office/drawing/2014/main" id="{5229DD3D-D62E-C727-453A-25FF106E9A6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8" name="Footer Placeholder 7">
            <a:extLst>
              <a:ext uri="{FF2B5EF4-FFF2-40B4-BE49-F238E27FC236}">
                <a16:creationId xmlns:a16="http://schemas.microsoft.com/office/drawing/2014/main" id="{3C221549-E929-157D-3F31-40A31D64B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21B45-A83A-5D9E-BF10-0CAAFA7DA2B2}"/>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10" name="Picture 9">
            <a:extLst>
              <a:ext uri="{FF2B5EF4-FFF2-40B4-BE49-F238E27FC236}">
                <a16:creationId xmlns:a16="http://schemas.microsoft.com/office/drawing/2014/main" id="{1B9F7CCB-B8F0-2A62-0CCF-8217F2F68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11" name="Oval 10">
            <a:extLst>
              <a:ext uri="{FF2B5EF4-FFF2-40B4-BE49-F238E27FC236}">
                <a16:creationId xmlns:a16="http://schemas.microsoft.com/office/drawing/2014/main" id="{F4F80EB4-C490-BF63-E509-64E9E18687D4}"/>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1606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1BD2-BCA6-35F3-2D32-703A45480E49}"/>
              </a:ext>
            </a:extLst>
          </p:cNvPr>
          <p:cNvSpPr>
            <a:spLocks noGrp="1"/>
          </p:cNvSpPr>
          <p:nvPr>
            <p:ph type="title"/>
          </p:nvPr>
        </p:nvSpPr>
        <p:spPr>
          <a:xfrm>
            <a:off x="838200" y="664956"/>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5AD1329-4B36-4670-8063-6F5F3F0C926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4" name="Footer Placeholder 3">
            <a:extLst>
              <a:ext uri="{FF2B5EF4-FFF2-40B4-BE49-F238E27FC236}">
                <a16:creationId xmlns:a16="http://schemas.microsoft.com/office/drawing/2014/main" id="{846BC13F-9167-DB25-02FA-04C3E388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4E03-400E-4BB4-9AB0-44434854EB5F}"/>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6" name="Picture 5">
            <a:extLst>
              <a:ext uri="{FF2B5EF4-FFF2-40B4-BE49-F238E27FC236}">
                <a16:creationId xmlns:a16="http://schemas.microsoft.com/office/drawing/2014/main" id="{BCE89556-3A6B-4EDA-92E4-5E30DA11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7" name="Oval 6">
            <a:extLst>
              <a:ext uri="{FF2B5EF4-FFF2-40B4-BE49-F238E27FC236}">
                <a16:creationId xmlns:a16="http://schemas.microsoft.com/office/drawing/2014/main" id="{C32E7AAC-1413-39DE-308A-9BBE8FD5E4D1}"/>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79951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7D4-1535-8C6A-13BA-4191722800A9}"/>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3" name="Footer Placeholder 2">
            <a:extLst>
              <a:ext uri="{FF2B5EF4-FFF2-40B4-BE49-F238E27FC236}">
                <a16:creationId xmlns:a16="http://schemas.microsoft.com/office/drawing/2014/main" id="{7E66D3FB-5CB6-1066-155C-91C4B9BFC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17962A-55B6-92E3-A126-A506A4F1BA43}"/>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15442425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379D-914B-9D4F-5A75-9FE052C85A5F}"/>
              </a:ext>
            </a:extLst>
          </p:cNvPr>
          <p:cNvSpPr>
            <a:spLocks noGrp="1"/>
          </p:cNvSpPr>
          <p:nvPr>
            <p:ph type="title"/>
          </p:nvPr>
        </p:nvSpPr>
        <p:spPr>
          <a:xfrm>
            <a:off x="839788" y="726756"/>
            <a:ext cx="3932237" cy="133064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8CA6D9-56BE-7D9D-69AE-D52EC7140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18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Text Placeholder 3">
            <a:extLst>
              <a:ext uri="{FF2B5EF4-FFF2-40B4-BE49-F238E27FC236}">
                <a16:creationId xmlns:a16="http://schemas.microsoft.com/office/drawing/2014/main" id="{96C1A509-5E6F-C22D-7BDD-C09C2E2AA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D0DFF-C4BE-387C-48AF-D325F98A9715}"/>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CD14962E-20BD-66FD-695E-97C2503E0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7DBAC-8C0E-0DAC-E959-322CC1CA1E4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4A5546E-690C-CD90-7801-04133525CB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9" name="Oval 8">
            <a:extLst>
              <a:ext uri="{FF2B5EF4-FFF2-40B4-BE49-F238E27FC236}">
                <a16:creationId xmlns:a16="http://schemas.microsoft.com/office/drawing/2014/main" id="{4C882300-FD13-5A98-3FCE-FCD10F6DE591}"/>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7452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AF4-5E14-A624-B0AF-7B58EC810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5EC3D0-4239-EF86-14AA-DD77A06C5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2D9AA8-BEE0-903A-FD0E-9BF533A92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1DA1A-6C05-65CD-5E66-F7BB79076496}"/>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6" name="Footer Placeholder 5">
            <a:extLst>
              <a:ext uri="{FF2B5EF4-FFF2-40B4-BE49-F238E27FC236}">
                <a16:creationId xmlns:a16="http://schemas.microsoft.com/office/drawing/2014/main" id="{336069F4-1D3E-3BA3-F8A0-9E6B015D6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A533D-D29A-3FC6-2E91-0C7955DE7DD9}"/>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941AFBC-C2E8-E642-044C-DB39444DF3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9" name="Oval 8">
            <a:extLst>
              <a:ext uri="{FF2B5EF4-FFF2-40B4-BE49-F238E27FC236}">
                <a16:creationId xmlns:a16="http://schemas.microsoft.com/office/drawing/2014/main" id="{83BBAE22-0442-2346-90A5-A30B5C630B82}"/>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984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EFB-F627-33B9-BC17-6D49434D5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46E53-C6A5-B40D-0FF3-4DC86DBED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FE4F6165-F472-E842-8614-16EDEDCB1866}"/>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FE505C30-D6AB-1D94-3BBC-A8B0704B1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93AB4-81B8-CF98-F88D-94BA53E2C392}"/>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7690179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1518F-E763-0863-9FD0-BE2C2B7C4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2EF86F-2254-EF7D-4537-1ADFE5461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2FAA6CC5-B594-2ADB-C8F6-F893A001ADF4}"/>
              </a:ext>
            </a:extLst>
          </p:cNvPr>
          <p:cNvSpPr>
            <a:spLocks noGrp="1"/>
          </p:cNvSpPr>
          <p:nvPr>
            <p:ph type="dt" sz="half" idx="10"/>
          </p:nvPr>
        </p:nvSpPr>
        <p:spPr/>
        <p:txBody>
          <a:body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4EACEF5F-FCBB-C602-7B48-87799044B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2FCB9-7B96-102E-209F-B5987FA407D1}"/>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233313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theme" Target="../theme/theme3.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33344A-150C-7341-B729-44905977B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00721A-7FE4-7549-9D19-D0875ED3CE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571EA-9739-7C4E-9A88-A2E9A8BF33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38437-85A1-064D-AE41-924B4102E66B}" type="datetime1">
              <a:rPr lang="en-US" smtClean="0"/>
              <a:t>7/27/2025</a:t>
            </a:fld>
            <a:endParaRPr lang="en-US"/>
          </a:p>
        </p:txBody>
      </p:sp>
      <p:sp>
        <p:nvSpPr>
          <p:cNvPr id="5" name="Footer Placeholder 4">
            <a:extLst>
              <a:ext uri="{FF2B5EF4-FFF2-40B4-BE49-F238E27FC236}">
                <a16:creationId xmlns:a16="http://schemas.microsoft.com/office/drawing/2014/main" id="{E49701B7-D6E9-9045-AC2C-18811D8EC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8E6655-9EF5-804E-A1C9-CDF3DC019B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09A8A-C5C0-2148-B08C-6900AA068FE2}" type="slidenum">
              <a:rPr lang="en-US" smtClean="0"/>
              <a:t>‹#›</a:t>
            </a:fld>
            <a:endParaRPr lang="en-US"/>
          </a:p>
        </p:txBody>
      </p:sp>
    </p:spTree>
    <p:extLst>
      <p:ext uri="{BB962C8B-B14F-4D97-AF65-F5344CB8AC3E}">
        <p14:creationId xmlns:p14="http://schemas.microsoft.com/office/powerpoint/2010/main" val="1566501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 id="2147483687" r:id="rId13"/>
    <p:sldLayoutId id="2147483688" r:id="rId14"/>
    <p:sldLayoutId id="2147483689"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7D2FC-FA5C-D0AE-0BDC-36D2B27B2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7430EB-81A6-9CEC-A48B-3B2AD983D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AB0FF7BB-647E-E69B-8EE6-85EB28200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D7BCA539-6B58-212E-917D-BC750B279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4AD559-9CFC-5F1D-5E3F-26059EFA6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6E787-271E-499A-8B82-65AC30ED6525}" type="slidenum">
              <a:rPr lang="en-US" smtClean="0"/>
              <a:t>‹#›</a:t>
            </a:fld>
            <a:endParaRPr lang="en-US"/>
          </a:p>
        </p:txBody>
      </p:sp>
    </p:spTree>
    <p:extLst>
      <p:ext uri="{BB962C8B-B14F-4D97-AF65-F5344CB8AC3E}">
        <p14:creationId xmlns:p14="http://schemas.microsoft.com/office/powerpoint/2010/main" val="152663673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3200" kern="1200">
          <a:solidFill>
            <a:schemeClr val="tx2"/>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3pPr>
      <a:lvl4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tx2"/>
          </a:solidFill>
          <a:latin typeface="+mn-lt"/>
          <a:ea typeface="+mn-ea"/>
          <a:cs typeface="+mn-cs"/>
        </a:defRPr>
      </a:lvl4pPr>
      <a:lvl5pPr marL="457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spc="0" baseline="0">
          <a:solidFill>
            <a:schemeClr val="tx2"/>
          </a:solidFill>
          <a:latin typeface="+mn-lt"/>
          <a:ea typeface="+mn-ea"/>
          <a:cs typeface="+mn-cs"/>
        </a:defRPr>
      </a:lvl6pPr>
      <a:lvl7pPr marL="0" indent="0" algn="l" defTabSz="914400" rtl="0" eaLnBrk="1" latinLnBrk="0" hangingPunct="1">
        <a:lnSpc>
          <a:spcPct val="90000"/>
        </a:lnSpc>
        <a:spcBef>
          <a:spcPts val="1200"/>
        </a:spcBef>
        <a:buFont typeface="Arial" panose="020B0604020202020204" pitchFamily="34" charset="0"/>
        <a:buNone/>
        <a:defRPr sz="2400" kern="1200" spc="200" baseline="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7D2FC-FA5C-D0AE-0BDC-36D2B27B2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7430EB-81A6-9CEC-A48B-3B2AD983D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AB0FF7BB-647E-E69B-8EE6-85EB28200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98414-C579-4638-970E-C37B04B7C542}" type="datetimeFigureOut">
              <a:rPr lang="en-US" smtClean="0"/>
              <a:t>7/27/2025</a:t>
            </a:fld>
            <a:endParaRPr lang="en-US"/>
          </a:p>
        </p:txBody>
      </p:sp>
      <p:sp>
        <p:nvSpPr>
          <p:cNvPr id="5" name="Footer Placeholder 4">
            <a:extLst>
              <a:ext uri="{FF2B5EF4-FFF2-40B4-BE49-F238E27FC236}">
                <a16:creationId xmlns:a16="http://schemas.microsoft.com/office/drawing/2014/main" id="{D7BCA539-6B58-212E-917D-BC750B279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4AD559-9CFC-5F1D-5E3F-26059EFA6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6E787-271E-499A-8B82-65AC30ED6525}" type="slidenum">
              <a:rPr lang="en-US" smtClean="0"/>
              <a:t>‹#›</a:t>
            </a:fld>
            <a:endParaRPr lang="en-US"/>
          </a:p>
        </p:txBody>
      </p:sp>
    </p:spTree>
    <p:extLst>
      <p:ext uri="{BB962C8B-B14F-4D97-AF65-F5344CB8AC3E}">
        <p14:creationId xmlns:p14="http://schemas.microsoft.com/office/powerpoint/2010/main" val="320772278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3200" kern="1200">
          <a:solidFill>
            <a:schemeClr val="tx2"/>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3pPr>
      <a:lvl4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tx2"/>
          </a:solidFill>
          <a:latin typeface="+mn-lt"/>
          <a:ea typeface="+mn-ea"/>
          <a:cs typeface="+mn-cs"/>
        </a:defRPr>
      </a:lvl4pPr>
      <a:lvl5pPr marL="457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spc="0" baseline="0">
          <a:solidFill>
            <a:schemeClr val="tx2"/>
          </a:solidFill>
          <a:latin typeface="+mn-lt"/>
          <a:ea typeface="+mn-ea"/>
          <a:cs typeface="+mn-cs"/>
        </a:defRPr>
      </a:lvl6pPr>
      <a:lvl7pPr marL="0" indent="0" algn="l" defTabSz="914400" rtl="0" eaLnBrk="1" latinLnBrk="0" hangingPunct="1">
        <a:lnSpc>
          <a:spcPct val="90000"/>
        </a:lnSpc>
        <a:spcBef>
          <a:spcPts val="1200"/>
        </a:spcBef>
        <a:buFont typeface="Arial" panose="020B0604020202020204" pitchFamily="34" charset="0"/>
        <a:buNone/>
        <a:defRPr sz="2400" kern="1200" spc="200" baseline="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www.energy.ca.gov/programs-and-topics/programs/inflation-reduction-act-residential-energy-rebate-programs"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hyperlink" Target="https://www.energystar.gov/about/federal-tax-credit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F1E3B-9EDF-7186-CB9B-EBFAE57336DF}"/>
              </a:ext>
            </a:extLst>
          </p:cNvPr>
          <p:cNvSpPr>
            <a:spLocks noGrp="1"/>
          </p:cNvSpPr>
          <p:nvPr>
            <p:ph type="ctrTitle"/>
          </p:nvPr>
        </p:nvSpPr>
        <p:spPr>
          <a:xfrm>
            <a:off x="621953" y="1315453"/>
            <a:ext cx="4951074" cy="3060784"/>
          </a:xfrm>
        </p:spPr>
        <p:txBody>
          <a:bodyPr anchor="ctr">
            <a:normAutofit fontScale="90000"/>
          </a:bodyPr>
          <a:lstStyle/>
          <a:p>
            <a:r>
              <a:rPr lang="en-US" sz="4000" dirty="0">
                <a:solidFill>
                  <a:srgbClr val="1E0A3C"/>
                </a:solidFill>
                <a:latin typeface="Arial" panose="020B0604020202020204" pitchFamily="34" charset="0"/>
                <a:cs typeface="Arial" panose="020B0604020202020204" pitchFamily="34" charset="0"/>
              </a:rPr>
              <a:t>Existing Single Family</a:t>
            </a:r>
            <a:br>
              <a:rPr lang="en-US" sz="4000" dirty="0">
                <a:solidFill>
                  <a:srgbClr val="1E0A3C"/>
                </a:solidFill>
                <a:latin typeface="Arial" panose="020B0604020202020204" pitchFamily="34" charset="0"/>
                <a:cs typeface="Arial" panose="020B0604020202020204" pitchFamily="34" charset="0"/>
              </a:rPr>
            </a:br>
            <a:r>
              <a:rPr lang="en-US" sz="4000" b="0" i="0" dirty="0">
                <a:solidFill>
                  <a:srgbClr val="1E0A3C"/>
                </a:solidFill>
                <a:effectLst/>
                <a:latin typeface="Arial" panose="020B0604020202020204" pitchFamily="34" charset="0"/>
                <a:cs typeface="Arial" panose="020B0604020202020204" pitchFamily="34" charset="0"/>
              </a:rPr>
              <a:t>Reach Code</a:t>
            </a:r>
            <a:br>
              <a:rPr lang="en-US" sz="4400" b="0" i="0" dirty="0">
                <a:solidFill>
                  <a:srgbClr val="1E0A3C"/>
                </a:solidFill>
                <a:effectLst/>
                <a:latin typeface="Arial" panose="020B0604020202020204" pitchFamily="34" charset="0"/>
                <a:cs typeface="Arial" panose="020B0604020202020204" pitchFamily="34" charset="0"/>
              </a:rPr>
            </a:br>
            <a:br>
              <a:rPr lang="en-US" sz="3600" b="0" i="0" dirty="0">
                <a:solidFill>
                  <a:srgbClr val="1E0A3C"/>
                </a:solidFill>
                <a:effectLst/>
                <a:latin typeface="Arial" panose="020B0604020202020204" pitchFamily="34" charset="0"/>
                <a:cs typeface="Arial" panose="020B0604020202020204" pitchFamily="34" charset="0"/>
              </a:rPr>
            </a:br>
            <a:r>
              <a:rPr lang="en-US" sz="3600" b="0" i="0" dirty="0">
                <a:solidFill>
                  <a:srgbClr val="1E0A3C"/>
                </a:solidFill>
                <a:effectLst/>
                <a:latin typeface="Arial" panose="020B0604020202020204" pitchFamily="34" charset="0"/>
                <a:cs typeface="Arial" panose="020B0604020202020204" pitchFamily="34" charset="0"/>
              </a:rPr>
              <a:t>Air Conditioner Replacements/Additions</a:t>
            </a:r>
          </a:p>
        </p:txBody>
      </p:sp>
      <p:sp>
        <p:nvSpPr>
          <p:cNvPr id="3" name="Subtitle 2">
            <a:extLst>
              <a:ext uri="{FF2B5EF4-FFF2-40B4-BE49-F238E27FC236}">
                <a16:creationId xmlns:a16="http://schemas.microsoft.com/office/drawing/2014/main" id="{9E84EEF5-416C-C640-6223-4D5B0D3FD3B9}"/>
              </a:ext>
            </a:extLst>
          </p:cNvPr>
          <p:cNvSpPr>
            <a:spLocks noGrp="1"/>
          </p:cNvSpPr>
          <p:nvPr>
            <p:ph type="subTitle" idx="1"/>
          </p:nvPr>
        </p:nvSpPr>
        <p:spPr>
          <a:xfrm>
            <a:off x="621953" y="4714666"/>
            <a:ext cx="6384326" cy="1655762"/>
          </a:xfrm>
        </p:spPr>
        <p:txBody>
          <a:bodyPr/>
          <a:lstStyle/>
          <a:p>
            <a:pPr marL="0" lvl="2" algn="l"/>
            <a:r>
              <a:rPr lang="en-US" i="1">
                <a:solidFill>
                  <a:srgbClr val="0070C0"/>
                </a:solidFill>
              </a:rPr>
              <a:t>[Jurisdiction and Date]</a:t>
            </a:r>
          </a:p>
        </p:txBody>
      </p:sp>
      <p:pic>
        <p:nvPicPr>
          <p:cNvPr id="7" name="Picture 6">
            <a:extLst>
              <a:ext uri="{FF2B5EF4-FFF2-40B4-BE49-F238E27FC236}">
                <a16:creationId xmlns:a16="http://schemas.microsoft.com/office/drawing/2014/main" id="{DAB08509-9FD1-674C-B94F-FB0B198D9D8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678127" y="212052"/>
            <a:ext cx="6256516" cy="4173046"/>
          </a:xfrm>
          <a:prstGeom prst="rect">
            <a:avLst/>
          </a:prstGeom>
        </p:spPr>
      </p:pic>
    </p:spTree>
    <p:extLst>
      <p:ext uri="{BB962C8B-B14F-4D97-AF65-F5344CB8AC3E}">
        <p14:creationId xmlns:p14="http://schemas.microsoft.com/office/powerpoint/2010/main" val="5246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4C6A-4404-0CD9-EB90-79DAF3FFD643}"/>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Agenda</a:t>
            </a:r>
          </a:p>
        </p:txBody>
      </p:sp>
      <p:graphicFrame>
        <p:nvGraphicFramePr>
          <p:cNvPr id="7" name="Content Placeholder 6">
            <a:extLst>
              <a:ext uri="{FF2B5EF4-FFF2-40B4-BE49-F238E27FC236}">
                <a16:creationId xmlns:a16="http://schemas.microsoft.com/office/drawing/2014/main" id="{065DEA39-3427-D4CF-5357-F4A9D0E376B3}"/>
              </a:ext>
            </a:extLst>
          </p:cNvPr>
          <p:cNvGraphicFramePr>
            <a:graphicFrameLocks noGrp="1"/>
          </p:cNvGraphicFramePr>
          <p:nvPr>
            <p:ph idx="1"/>
            <p:extLst>
              <p:ext uri="{D42A27DB-BD31-4B8C-83A1-F6EECF244321}">
                <p14:modId xmlns:p14="http://schemas.microsoft.com/office/powerpoint/2010/main" val="2803667985"/>
              </p:ext>
            </p:extLst>
          </p:nvPr>
        </p:nvGraphicFramePr>
        <p:xfrm>
          <a:off x="838200" y="2006600"/>
          <a:ext cx="6156158" cy="3631069"/>
        </p:xfrm>
        <a:graphic>
          <a:graphicData uri="http://schemas.openxmlformats.org/drawingml/2006/table">
            <a:tbl>
              <a:tblPr firstRow="1" bandRow="1">
                <a:tableStyleId>{2D5ABB26-0587-4C30-8999-92F81FD0307C}</a:tableStyleId>
              </a:tblPr>
              <a:tblGrid>
                <a:gridCol w="6156158">
                  <a:extLst>
                    <a:ext uri="{9D8B030D-6E8A-4147-A177-3AD203B41FA5}">
                      <a16:colId xmlns:a16="http://schemas.microsoft.com/office/drawing/2014/main" val="4037164179"/>
                    </a:ext>
                  </a:extLst>
                </a:gridCol>
              </a:tblGrid>
              <a:tr h="536408">
                <a:tc>
                  <a:txBody>
                    <a:bodyPr/>
                    <a:lstStyle/>
                    <a:p>
                      <a:r>
                        <a:rPr lang="en-US" sz="2700" dirty="0"/>
                        <a:t>Objectives and Scope</a:t>
                      </a:r>
                    </a:p>
                  </a:txBody>
                  <a:tcPr marL="88419" marR="88419" marT="44209" marB="44209">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135613436"/>
                  </a:ext>
                </a:extLst>
              </a:tr>
              <a:tr h="536408">
                <a:tc>
                  <a:txBody>
                    <a:bodyPr/>
                    <a:lstStyle/>
                    <a:p>
                      <a:r>
                        <a:rPr lang="en-US" sz="2700" dirty="0"/>
                        <a:t>Background &amp; Policy Context</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888104066"/>
                  </a:ext>
                </a:extLst>
              </a:tr>
              <a:tr h="949029">
                <a:tc>
                  <a:txBody>
                    <a:bodyPr/>
                    <a:lstStyle/>
                    <a:p>
                      <a:r>
                        <a:rPr lang="en-US" sz="2700" dirty="0"/>
                        <a:t>Proposed Policy Requirements &amp; Exceptions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18006830"/>
                  </a:ext>
                </a:extLst>
              </a:tr>
              <a:tr h="536408">
                <a:tc>
                  <a:txBody>
                    <a:bodyPr/>
                    <a:lstStyle/>
                    <a:p>
                      <a:r>
                        <a:rPr lang="en-US" sz="2700" dirty="0"/>
                        <a:t>Development Process and Next Steps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454510524"/>
                  </a:ext>
                </a:extLst>
              </a:tr>
              <a:tr h="536408">
                <a:tc>
                  <a:txBody>
                    <a:bodyPr/>
                    <a:lstStyle/>
                    <a:p>
                      <a:r>
                        <a:rPr lang="en-US" sz="2700" dirty="0"/>
                        <a:t>Ways to Provide Feedback</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359428002"/>
                  </a:ext>
                </a:extLst>
              </a:tr>
              <a:tr h="536408">
                <a:tc>
                  <a:txBody>
                    <a:bodyPr/>
                    <a:lstStyle/>
                    <a:p>
                      <a:r>
                        <a:rPr lang="en-US" sz="2700" dirty="0"/>
                        <a:t>Q&amp;A Discussion</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35754599"/>
                  </a:ext>
                </a:extLst>
              </a:tr>
            </a:tbl>
          </a:graphicData>
        </a:graphic>
      </p:graphicFrame>
      <p:pic>
        <p:nvPicPr>
          <p:cNvPr id="4" name="Picture 3" descr="Pastel checklist and pencil">
            <a:extLst>
              <a:ext uri="{FF2B5EF4-FFF2-40B4-BE49-F238E27FC236}">
                <a16:creationId xmlns:a16="http://schemas.microsoft.com/office/drawing/2014/main" id="{A6A26E1A-DEB9-0590-E3D9-FE38A9361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752" y="2006600"/>
            <a:ext cx="4270248" cy="3490925"/>
          </a:xfrm>
          <a:prstGeom prst="rect">
            <a:avLst/>
          </a:prstGeom>
          <a:noFill/>
        </p:spPr>
      </p:pic>
    </p:spTree>
    <p:extLst>
      <p:ext uri="{BB962C8B-B14F-4D97-AF65-F5344CB8AC3E}">
        <p14:creationId xmlns:p14="http://schemas.microsoft.com/office/powerpoint/2010/main" val="240563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38C0-686B-BD00-38CD-0CD0954FDC26}"/>
              </a:ext>
            </a:extLst>
          </p:cNvPr>
          <p:cNvSpPr>
            <a:spLocks noGrp="1"/>
          </p:cNvSpPr>
          <p:nvPr>
            <p:ph type="title"/>
          </p:nvPr>
        </p:nvSpPr>
        <p:spPr/>
        <p:txBody>
          <a:bodyPr/>
          <a:lstStyle/>
          <a:p>
            <a:r>
              <a:rPr lang="en-US">
                <a:solidFill>
                  <a:schemeClr val="tx2"/>
                </a:solidFill>
              </a:rPr>
              <a:t>Objectives and Scope</a:t>
            </a:r>
          </a:p>
        </p:txBody>
      </p:sp>
    </p:spTree>
    <p:extLst>
      <p:ext uri="{BB962C8B-B14F-4D97-AF65-F5344CB8AC3E}">
        <p14:creationId xmlns:p14="http://schemas.microsoft.com/office/powerpoint/2010/main" val="2399880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754DE4-1B54-88AC-DA03-EB8220792B2C}"/>
              </a:ext>
            </a:extLst>
          </p:cNvPr>
          <p:cNvSpPr>
            <a:spLocks noGrp="1"/>
          </p:cNvSpPr>
          <p:nvPr>
            <p:ph type="title"/>
          </p:nvPr>
        </p:nvSpPr>
        <p:spPr/>
        <p:txBody>
          <a:bodyPr/>
          <a:lstStyle/>
          <a:p>
            <a:r>
              <a:rPr lang="en-US" dirty="0"/>
              <a:t>Ordinance Objectives</a:t>
            </a:r>
          </a:p>
        </p:txBody>
      </p:sp>
      <p:sp>
        <p:nvSpPr>
          <p:cNvPr id="6" name="Text Placeholder 5">
            <a:extLst>
              <a:ext uri="{FF2B5EF4-FFF2-40B4-BE49-F238E27FC236}">
                <a16:creationId xmlns:a16="http://schemas.microsoft.com/office/drawing/2014/main" id="{871FBEBA-1555-DEDB-6D1C-8D09659E705D}"/>
              </a:ext>
            </a:extLst>
          </p:cNvPr>
          <p:cNvSpPr>
            <a:spLocks noGrp="1"/>
          </p:cNvSpPr>
          <p:nvPr>
            <p:ph type="body" sz="half" idx="4294967295"/>
          </p:nvPr>
        </p:nvSpPr>
        <p:spPr>
          <a:xfrm>
            <a:off x="545911" y="1804987"/>
            <a:ext cx="7042244" cy="4582165"/>
          </a:xfrm>
        </p:spPr>
        <p:txBody>
          <a:bodyPr>
            <a:normAutofit/>
          </a:bodyPr>
          <a:lstStyle/>
          <a:p>
            <a:pPr marL="342900" indent="-342900">
              <a:buFont typeface="Arial" panose="020B0604020202020204" pitchFamily="34" charset="0"/>
              <a:buChar char="•"/>
            </a:pPr>
            <a:r>
              <a:rPr lang="en-US" sz="2400" dirty="0"/>
              <a:t>Require energy upgrades when replacing or adding a central air conditioner</a:t>
            </a:r>
          </a:p>
          <a:p>
            <a:pPr marL="800100" lvl="1" indent="-342900">
              <a:buFont typeface="Arial" panose="020B0604020202020204" pitchFamily="34" charset="0"/>
              <a:buChar char="•"/>
            </a:pPr>
            <a:r>
              <a:rPr lang="en-US" sz="2200" dirty="0"/>
              <a:t>Upgrade to an electric heat pump space conditioner (heater) and comply with State Code</a:t>
            </a:r>
          </a:p>
          <a:p>
            <a:pPr marL="1146175" lvl="2" indent="-231775">
              <a:buFont typeface="Arial" panose="020B0604020202020204" pitchFamily="34" charset="0"/>
              <a:buChar char="•"/>
            </a:pPr>
            <a:r>
              <a:rPr lang="en-US" sz="1800" dirty="0"/>
              <a:t>May keep or replace furnace for supplemental heating only.</a:t>
            </a:r>
          </a:p>
          <a:p>
            <a:pPr marL="800100" lvl="1" indent="-342900">
              <a:buFont typeface="Arial" panose="020B0604020202020204" pitchFamily="34" charset="0"/>
              <a:buChar char="•"/>
            </a:pPr>
            <a:r>
              <a:rPr lang="en-US" sz="2200" dirty="0"/>
              <a:t>Keep gas furnace and make additional energy improvements</a:t>
            </a:r>
          </a:p>
          <a:p>
            <a:pPr marL="342900" indent="-342900">
              <a:spcBef>
                <a:spcPts val="1800"/>
              </a:spcBef>
              <a:buFont typeface="Arial" panose="020B0604020202020204" pitchFamily="34" charset="0"/>
              <a:buChar char="•"/>
            </a:pPr>
            <a:r>
              <a:rPr lang="en-US" sz="2400" dirty="0"/>
              <a:t>Meet Federal and State requirements</a:t>
            </a:r>
          </a:p>
          <a:p>
            <a:pPr marL="800100" lvl="1" indent="-342900">
              <a:buFont typeface="Arial" panose="020B0604020202020204" pitchFamily="34" charset="0"/>
              <a:buChar char="•"/>
            </a:pPr>
            <a:r>
              <a:rPr lang="en-US" sz="2200" dirty="0"/>
              <a:t>Electric heat pump is not required, but encouraged</a:t>
            </a:r>
          </a:p>
          <a:p>
            <a:pPr marL="342900" indent="-342900">
              <a:buFont typeface="Arial" panose="020B0604020202020204" pitchFamily="34" charset="0"/>
              <a:buChar char="•"/>
            </a:pPr>
            <a:endParaRPr lang="en-US" sz="2400" dirty="0"/>
          </a:p>
        </p:txBody>
      </p:sp>
      <p:pic>
        <p:nvPicPr>
          <p:cNvPr id="12" name="Content Placeholder 11" descr="Top view of basketball court lines">
            <a:extLst>
              <a:ext uri="{FF2B5EF4-FFF2-40B4-BE49-F238E27FC236}">
                <a16:creationId xmlns:a16="http://schemas.microsoft.com/office/drawing/2014/main" id="{7B35F2A0-A531-A530-191A-462513F944DA}"/>
              </a:ext>
            </a:extLst>
          </p:cNvPr>
          <p:cNvPicPr>
            <a:picLocks noGrp="1" noChangeAspect="1"/>
          </p:cNvPicPr>
          <p:nvPr>
            <p:ph idx="4294967295"/>
          </p:nvPr>
        </p:nvPicPr>
        <p:blipFill>
          <a:blip r:embed="rId3"/>
          <a:stretch>
            <a:fillRect/>
          </a:stretch>
        </p:blipFill>
        <p:spPr>
          <a:xfrm>
            <a:off x="7705725" y="3867150"/>
            <a:ext cx="4486275" cy="2990850"/>
          </a:xfrm>
        </p:spPr>
      </p:pic>
      <p:pic>
        <p:nvPicPr>
          <p:cNvPr id="14" name="Picture 13" descr="A large iceberg">
            <a:extLst>
              <a:ext uri="{FF2B5EF4-FFF2-40B4-BE49-F238E27FC236}">
                <a16:creationId xmlns:a16="http://schemas.microsoft.com/office/drawing/2014/main" id="{520F3AA2-04FA-8226-71FC-37FD5B2DD7D8}"/>
              </a:ext>
            </a:extLst>
          </p:cNvPr>
          <p:cNvPicPr>
            <a:picLocks noChangeAspect="1"/>
          </p:cNvPicPr>
          <p:nvPr/>
        </p:nvPicPr>
        <p:blipFill>
          <a:blip r:embed="rId4"/>
          <a:stretch>
            <a:fillRect/>
          </a:stretch>
        </p:blipFill>
        <p:spPr>
          <a:xfrm>
            <a:off x="7715219" y="877330"/>
            <a:ext cx="4466963" cy="2990335"/>
          </a:xfrm>
          <a:prstGeom prst="rect">
            <a:avLst/>
          </a:prstGeom>
        </p:spPr>
      </p:pic>
    </p:spTree>
    <p:extLst>
      <p:ext uri="{BB962C8B-B14F-4D97-AF65-F5344CB8AC3E}">
        <p14:creationId xmlns:p14="http://schemas.microsoft.com/office/powerpoint/2010/main" val="271065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F6E6-EE0D-DA80-A389-5E0C7D03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67F0-F07E-16E3-05EA-2BF5339A2B91}"/>
              </a:ext>
            </a:extLst>
          </p:cNvPr>
          <p:cNvSpPr>
            <a:spLocks noGrp="1"/>
          </p:cNvSpPr>
          <p:nvPr>
            <p:ph type="title"/>
          </p:nvPr>
        </p:nvSpPr>
        <p:spPr/>
        <p:txBody>
          <a:bodyPr/>
          <a:lstStyle/>
          <a:p>
            <a:r>
              <a:rPr lang="en-US"/>
              <a:t>Background and Context</a:t>
            </a:r>
          </a:p>
        </p:txBody>
      </p:sp>
    </p:spTree>
    <p:extLst>
      <p:ext uri="{BB962C8B-B14F-4D97-AF65-F5344CB8AC3E}">
        <p14:creationId xmlns:p14="http://schemas.microsoft.com/office/powerpoint/2010/main" val="109770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466EDF-9530-CEDB-0587-DC689A9989E1}"/>
              </a:ext>
            </a:extLst>
          </p:cNvPr>
          <p:cNvSpPr>
            <a:spLocks noGrp="1"/>
          </p:cNvSpPr>
          <p:nvPr>
            <p:ph idx="1"/>
          </p:nvPr>
        </p:nvSpPr>
        <p:spPr>
          <a:xfrm>
            <a:off x="838199" y="1825624"/>
            <a:ext cx="10515600" cy="4351338"/>
          </a:xfrm>
        </p:spPr>
        <p:txBody>
          <a:bodyPr>
            <a:normAutofit lnSpcReduction="10000"/>
          </a:bodyPr>
          <a:lstStyle/>
          <a:p>
            <a:pPr marL="0" indent="0">
              <a:buNone/>
            </a:pPr>
            <a:r>
              <a:rPr lang="en-US">
                <a:latin typeface="Arial" panose="020B0604020202020204" pitchFamily="34" charset="0"/>
                <a:cs typeface="Arial" panose="020B0604020202020204" pitchFamily="34" charset="0"/>
              </a:rPr>
              <a:t>Local Policy</a:t>
            </a:r>
          </a:p>
          <a:p>
            <a:pPr marL="457200"/>
            <a:r>
              <a:rPr lang="en-US" i="1">
                <a:solidFill>
                  <a:srgbClr val="0070C0"/>
                </a:solidFill>
                <a:latin typeface="Arial" panose="020B0604020202020204" pitchFamily="34" charset="0"/>
                <a:cs typeface="Arial" panose="020B0604020202020204" pitchFamily="34" charset="0"/>
              </a:rPr>
              <a:t>Cite CAP (or other policy document) regarding existing buildings</a:t>
            </a:r>
          </a:p>
          <a:p>
            <a:pPr marL="457200"/>
            <a:r>
              <a:rPr lang="en-US" i="1">
                <a:solidFill>
                  <a:srgbClr val="0070C0"/>
                </a:solidFill>
                <a:latin typeface="Arial" panose="020B0604020202020204" pitchFamily="34" charset="0"/>
                <a:cs typeface="Arial" panose="020B0604020202020204" pitchFamily="34" charset="0"/>
              </a:rPr>
              <a:t>Recite history, other reach codes</a:t>
            </a:r>
          </a:p>
          <a:p>
            <a:pPr marL="0" indent="0">
              <a:lnSpc>
                <a:spcPct val="110000"/>
              </a:lnSpc>
              <a:spcBef>
                <a:spcPts val="1200"/>
              </a:spcBef>
              <a:buNone/>
            </a:pPr>
            <a:r>
              <a:rPr lang="en-US">
                <a:latin typeface="Arial" panose="020B0604020202020204" pitchFamily="34" charset="0"/>
                <a:cs typeface="Arial" panose="020B0604020202020204" pitchFamily="34" charset="0"/>
              </a:rPr>
              <a:t>State Policy</a:t>
            </a:r>
          </a:p>
          <a:p>
            <a:pPr marL="457200"/>
            <a:r>
              <a:rPr lang="en-US">
                <a:latin typeface="Arial" panose="020B0604020202020204" pitchFamily="34" charset="0"/>
                <a:cs typeface="Arial" panose="020B0604020202020204" pitchFamily="34" charset="0"/>
              </a:rPr>
              <a:t>AC to Heat Pump offered as voluntary measure for local adoption under California Green Buildings Standard Code (</a:t>
            </a:r>
            <a:r>
              <a:rPr lang="en-US" err="1">
                <a:latin typeface="Arial" panose="020B0604020202020204" pitchFamily="34" charset="0"/>
                <a:cs typeface="Arial" panose="020B0604020202020204" pitchFamily="34" charset="0"/>
              </a:rPr>
              <a:t>CALGreen</a:t>
            </a:r>
            <a:r>
              <a:rPr lang="en-US">
                <a:latin typeface="Arial" panose="020B0604020202020204" pitchFamily="34" charset="0"/>
                <a:cs typeface="Arial" panose="020B0604020202020204" pitchFamily="34" charset="0"/>
              </a:rPr>
              <a:t>)</a:t>
            </a:r>
          </a:p>
          <a:p>
            <a:pPr marL="457200"/>
            <a:r>
              <a:rPr lang="en-US">
                <a:latin typeface="Arial" panose="020B0604020202020204" pitchFamily="34" charset="0"/>
                <a:cs typeface="Arial" panose="020B0604020202020204" pitchFamily="34" charset="0"/>
              </a:rPr>
              <a:t>Proposed reach code includes some changes to </a:t>
            </a:r>
            <a:r>
              <a:rPr lang="en-US" err="1">
                <a:latin typeface="Arial" panose="020B0604020202020204" pitchFamily="34" charset="0"/>
                <a:cs typeface="Arial" panose="020B0604020202020204" pitchFamily="34" charset="0"/>
              </a:rPr>
              <a:t>CALGreen</a:t>
            </a:r>
            <a:r>
              <a:rPr lang="en-US">
                <a:latin typeface="Arial" panose="020B0604020202020204" pitchFamily="34" charset="0"/>
                <a:cs typeface="Arial" panose="020B0604020202020204" pitchFamily="34" charset="0"/>
              </a:rPr>
              <a:t> text to facilitate implementation</a:t>
            </a:r>
          </a:p>
        </p:txBody>
      </p:sp>
      <p:sp>
        <p:nvSpPr>
          <p:cNvPr id="3" name="Text Placeholder 2">
            <a:extLst>
              <a:ext uri="{FF2B5EF4-FFF2-40B4-BE49-F238E27FC236}">
                <a16:creationId xmlns:a16="http://schemas.microsoft.com/office/drawing/2014/main" id="{429DFC5B-FF0E-7AA3-E110-3EFE6183D42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Policy Context</a:t>
            </a:r>
          </a:p>
        </p:txBody>
      </p:sp>
    </p:spTree>
    <p:extLst>
      <p:ext uri="{BB962C8B-B14F-4D97-AF65-F5344CB8AC3E}">
        <p14:creationId xmlns:p14="http://schemas.microsoft.com/office/powerpoint/2010/main" val="390514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Pie chart showing the projected percentage of GHG emissions from various sources in 2030.">
            <a:extLst>
              <a:ext uri="{FF2B5EF4-FFF2-40B4-BE49-F238E27FC236}">
                <a16:creationId xmlns:a16="http://schemas.microsoft.com/office/drawing/2014/main" id="{C26E7523-AA94-5C7E-74BF-A41C7D5B27D0}"/>
              </a:ext>
            </a:extLst>
          </p:cNvPr>
          <p:cNvGraphicFramePr>
            <a:graphicFrameLocks noGrp="1"/>
          </p:cNvGraphicFramePr>
          <p:nvPr>
            <p:ph idx="1"/>
            <p:extLst>
              <p:ext uri="{D42A27DB-BD31-4B8C-83A1-F6EECF244321}">
                <p14:modId xmlns:p14="http://schemas.microsoft.com/office/powerpoint/2010/main" val="632405032"/>
              </p:ext>
            </p:extLst>
          </p:nvPr>
        </p:nvGraphicFramePr>
        <p:xfrm>
          <a:off x="838201" y="1816274"/>
          <a:ext cx="10515600" cy="468912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43297B3C-3908-CF7B-D2D4-241B1E44F14D}"/>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Context: GHG Emissions Projections 2030 </a:t>
            </a:r>
            <a:r>
              <a:rPr kumimoji="0" lang="en-US" sz="4400" b="0" i="1" u="none" strike="noStrike" kern="1200" cap="none" spc="0" normalizeH="0" baseline="0" noProof="0" dirty="0">
                <a:ln>
                  <a:noFill/>
                </a:ln>
                <a:solidFill>
                  <a:srgbClr val="0070C0"/>
                </a:solidFill>
                <a:effectLst/>
                <a:uLnTx/>
                <a:uFillTx/>
                <a:latin typeface="+mn-lt"/>
                <a:ea typeface="+mn-ea"/>
                <a:cs typeface="+mn-cs"/>
              </a:rPr>
              <a:t>[use local data]</a:t>
            </a:r>
          </a:p>
        </p:txBody>
      </p:sp>
    </p:spTree>
    <p:extLst>
      <p:ext uri="{BB962C8B-B14F-4D97-AF65-F5344CB8AC3E}">
        <p14:creationId xmlns:p14="http://schemas.microsoft.com/office/powerpoint/2010/main" val="34224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15EC9D-EDBB-5A29-6A42-43539B83B2D5}"/>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Why Go All-Electric?</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accent2"/>
                </a:solidFill>
                <a:effectLst/>
                <a:uLnTx/>
                <a:uFillTx/>
                <a:latin typeface="+mn-lt"/>
                <a:ea typeface="+mn-ea"/>
                <a:cs typeface="+mn-cs"/>
              </a:rPr>
              <a:t>Power Supply Mix in CA – An Instantaneous Snapshot</a:t>
            </a:r>
            <a:endParaRPr kumimoji="0" lang="en-US" sz="3200" b="0" i="0" u="none" strike="noStrike" kern="1200" cap="none" spc="0" normalizeH="0" baseline="0" noProof="0" dirty="0">
              <a:ln>
                <a:noFill/>
              </a:ln>
              <a:solidFill>
                <a:schemeClr val="accent2"/>
              </a:solidFill>
              <a:effectLst/>
              <a:uLnTx/>
              <a:uFillTx/>
              <a:latin typeface="+mn-lt"/>
              <a:ea typeface="Calibri"/>
              <a:cs typeface="Calibri"/>
            </a:endParaRPr>
          </a:p>
        </p:txBody>
      </p:sp>
      <p:pic>
        <p:nvPicPr>
          <p:cNvPr id="5" name="Content Placeholder 4" descr="A green circle with different colored circles&#10;&#10;AI-generated content may be incorrect.">
            <a:extLst>
              <a:ext uri="{FF2B5EF4-FFF2-40B4-BE49-F238E27FC236}">
                <a16:creationId xmlns:a16="http://schemas.microsoft.com/office/drawing/2014/main" id="{9D1B4C48-4D28-F09D-4C6B-297CED025C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4459" y="2006600"/>
            <a:ext cx="7783082" cy="4426537"/>
          </a:xfrm>
        </p:spPr>
      </p:pic>
      <p:sp>
        <p:nvSpPr>
          <p:cNvPr id="6" name="TextBox 5">
            <a:extLst>
              <a:ext uri="{FF2B5EF4-FFF2-40B4-BE49-F238E27FC236}">
                <a16:creationId xmlns:a16="http://schemas.microsoft.com/office/drawing/2014/main" id="{86751EAD-EEF0-6F88-39E3-A7C54AD63FA3}"/>
              </a:ext>
            </a:extLst>
          </p:cNvPr>
          <p:cNvSpPr txBox="1"/>
          <p:nvPr/>
        </p:nvSpPr>
        <p:spPr>
          <a:xfrm>
            <a:off x="6455391" y="6433137"/>
            <a:ext cx="5732958" cy="338554"/>
          </a:xfrm>
          <a:prstGeom prst="rect">
            <a:avLst/>
          </a:prstGeom>
          <a:noFill/>
        </p:spPr>
        <p:txBody>
          <a:bodyPr wrap="square" rtlCol="0">
            <a:spAutoFit/>
          </a:bodyPr>
          <a:lstStyle/>
          <a:p>
            <a:r>
              <a:rPr lang="en-US" sz="1600" dirty="0"/>
              <a:t>Source: https://www.caiso.com/todays-outlook, May 10, 2025</a:t>
            </a:r>
          </a:p>
        </p:txBody>
      </p:sp>
    </p:spTree>
    <p:extLst>
      <p:ext uri="{BB962C8B-B14F-4D97-AF65-F5344CB8AC3E}">
        <p14:creationId xmlns:p14="http://schemas.microsoft.com/office/powerpoint/2010/main" val="401984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6B3F-14A2-942C-45C9-07A2DD98971D}"/>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B53B9FBA-225A-0CEA-25E3-94376F2CDB41}"/>
              </a:ext>
            </a:extLst>
          </p:cNvPr>
          <p:cNvSpPr>
            <a:spLocks noGrp="1"/>
          </p:cNvSpPr>
          <p:nvPr>
            <p:ph type="title"/>
          </p:nvPr>
        </p:nvSpPr>
        <p:spPr>
          <a:xfrm>
            <a:off x="838200" y="664957"/>
            <a:ext cx="7017327" cy="1049544"/>
          </a:xfrm>
        </p:spPr>
        <p:txBody>
          <a:bodyPr>
            <a:noAutofit/>
          </a:bodyPr>
          <a:lstStyle/>
          <a:p>
            <a:r>
              <a:rPr lang="en-US"/>
              <a:t>Why Heat Pumps?</a:t>
            </a:r>
          </a:p>
        </p:txBody>
      </p:sp>
      <p:sp>
        <p:nvSpPr>
          <p:cNvPr id="2" name="TextBox 1">
            <a:extLst>
              <a:ext uri="{FF2B5EF4-FFF2-40B4-BE49-F238E27FC236}">
                <a16:creationId xmlns:a16="http://schemas.microsoft.com/office/drawing/2014/main" id="{03757023-6495-0D71-C969-5E95272AED9A}"/>
              </a:ext>
            </a:extLst>
          </p:cNvPr>
          <p:cNvSpPr txBox="1"/>
          <p:nvPr/>
        </p:nvSpPr>
        <p:spPr>
          <a:xfrm>
            <a:off x="839788" y="1789611"/>
            <a:ext cx="6344783" cy="4400052"/>
          </a:xfrm>
          <a:prstGeom prst="rect">
            <a:avLst/>
          </a:prstGeom>
        </p:spPr>
        <p:txBody>
          <a:bodyPr vert="horz" lIns="91440" tIns="45720" rIns="91440" bIns="45720" rtlCol="0" anchorCtr="0">
            <a:normAutofit fontScale="92500" lnSpcReduction="10000"/>
          </a:bodyPr>
          <a:lstStyle/>
          <a:p>
            <a:pPr marL="342900" indent="-342900">
              <a:lnSpc>
                <a:spcPct val="90000"/>
              </a:lnSpc>
              <a:spcBef>
                <a:spcPts val="1000"/>
              </a:spcBef>
              <a:spcAft>
                <a:spcPts val="600"/>
              </a:spcAft>
              <a:buFont typeface="Arial" panose="020B0604020202020204" pitchFamily="34" charset="0"/>
              <a:buChar char="•"/>
            </a:pPr>
            <a:r>
              <a:rPr lang="en-US" sz="2400" dirty="0"/>
              <a:t>Heat pumps result in major greenhouse gas emission reductions</a:t>
            </a:r>
          </a:p>
          <a:p>
            <a:pPr marL="800100" lvl="1" indent="-342900">
              <a:lnSpc>
                <a:spcPct val="90000"/>
              </a:lnSpc>
              <a:spcBef>
                <a:spcPts val="1000"/>
              </a:spcBef>
              <a:spcAft>
                <a:spcPts val="600"/>
              </a:spcAft>
              <a:buFont typeface="Arial" panose="020B0604020202020204" pitchFamily="34" charset="0"/>
              <a:buChar char="•"/>
            </a:pPr>
            <a:r>
              <a:rPr lang="en-US" sz="2400" dirty="0"/>
              <a:t>Two to four times more efficient than gas furnaces</a:t>
            </a:r>
          </a:p>
          <a:p>
            <a:pPr marL="800100" lvl="1" indent="-342900">
              <a:lnSpc>
                <a:spcPct val="90000"/>
              </a:lnSpc>
              <a:spcBef>
                <a:spcPts val="1000"/>
              </a:spcBef>
              <a:spcAft>
                <a:spcPts val="600"/>
              </a:spcAft>
              <a:buFont typeface="Arial" panose="020B0604020202020204" pitchFamily="34" charset="0"/>
              <a:buChar char="•"/>
            </a:pPr>
            <a:r>
              <a:rPr lang="en-US" sz="2400" dirty="0"/>
              <a:t>Powered by electricity, which in California, is mostly from renewable energy sources</a:t>
            </a:r>
          </a:p>
          <a:p>
            <a:pPr marL="342900" indent="-342900">
              <a:lnSpc>
                <a:spcPct val="90000"/>
              </a:lnSpc>
              <a:spcBef>
                <a:spcPts val="1000"/>
              </a:spcBef>
              <a:spcAft>
                <a:spcPts val="600"/>
              </a:spcAft>
              <a:buFont typeface="Arial" panose="020B0604020202020204" pitchFamily="34" charset="0"/>
              <a:buChar char="•"/>
            </a:pPr>
            <a:r>
              <a:rPr lang="en-US" sz="2400" dirty="0"/>
              <a:t>Can be both an air conditioner and a space heater</a:t>
            </a:r>
          </a:p>
          <a:p>
            <a:pPr marL="342900" indent="-342900">
              <a:lnSpc>
                <a:spcPct val="90000"/>
              </a:lnSpc>
              <a:spcBef>
                <a:spcPts val="1000"/>
              </a:spcBef>
              <a:spcAft>
                <a:spcPts val="600"/>
              </a:spcAft>
              <a:buFont typeface="Arial" panose="020B0604020202020204" pitchFamily="34" charset="0"/>
              <a:buChar char="•"/>
            </a:pPr>
            <a:r>
              <a:rPr lang="en-US" sz="2400" dirty="0"/>
              <a:t>No on-site combustion of gas</a:t>
            </a:r>
          </a:p>
          <a:p>
            <a:pPr marL="342900" indent="-342900">
              <a:lnSpc>
                <a:spcPct val="90000"/>
              </a:lnSpc>
              <a:spcBef>
                <a:spcPts val="1000"/>
              </a:spcBef>
              <a:spcAft>
                <a:spcPts val="600"/>
              </a:spcAft>
              <a:buFont typeface="Arial" panose="020B0604020202020204" pitchFamily="34" charset="0"/>
              <a:buChar char="•"/>
            </a:pPr>
            <a:r>
              <a:rPr lang="en-US" sz="2400" dirty="0"/>
              <a:t>No risk of carbon monoxide poisoning from the space conditioning system</a:t>
            </a:r>
          </a:p>
        </p:txBody>
      </p:sp>
      <p:pic>
        <p:nvPicPr>
          <p:cNvPr id="12" name="Picture 11">
            <a:extLst>
              <a:ext uri="{FF2B5EF4-FFF2-40B4-BE49-F238E27FC236}">
                <a16:creationId xmlns:a16="http://schemas.microsoft.com/office/drawing/2014/main" id="{243B3FDC-0130-36B2-83D3-BF4A6611BBD5}"/>
              </a:ext>
              <a:ext uri="{C183D7F6-B498-43B3-948B-1728B52AA6E4}">
                <adec:decorative xmlns:adec="http://schemas.microsoft.com/office/drawing/2017/decorative" val="1"/>
              </a:ext>
            </a:extLst>
          </p:cNvPr>
          <p:cNvPicPr>
            <a:picLocks noChangeAspect="1"/>
          </p:cNvPicPr>
          <p:nvPr/>
        </p:nvPicPr>
        <p:blipFill>
          <a:blip r:embed="rId3"/>
          <a:srcRect t="1436" b="1436"/>
          <a:stretch>
            <a:fillRect/>
          </a:stretch>
        </p:blipFill>
        <p:spPr bwMode="auto">
          <a:xfrm>
            <a:off x="8048942" y="1027906"/>
            <a:ext cx="3303270" cy="48672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3146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ADE3-7035-8CF1-8DC8-30D9EA5DE7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08FDAE-8B5B-3BF9-19AA-07B223D9997A}"/>
              </a:ext>
            </a:extLst>
          </p:cNvPr>
          <p:cNvSpPr>
            <a:spLocks noGrp="1"/>
          </p:cNvSpPr>
          <p:nvPr>
            <p:ph type="title" idx="4294967295"/>
          </p:nvPr>
        </p:nvSpPr>
        <p:spPr>
          <a:xfrm>
            <a:off x="838200" y="681038"/>
            <a:ext cx="1119981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mn-lt"/>
                <a:ea typeface="+mn-ea"/>
                <a:cs typeface="+mn-cs"/>
              </a:rPr>
              <a:t>Air Conditioners in Existing [Jurisdiction] Homes</a:t>
            </a:r>
          </a:p>
        </p:txBody>
      </p:sp>
      <p:sp>
        <p:nvSpPr>
          <p:cNvPr id="2" name="Content Placeholder 1">
            <a:extLst>
              <a:ext uri="{FF2B5EF4-FFF2-40B4-BE49-F238E27FC236}">
                <a16:creationId xmlns:a16="http://schemas.microsoft.com/office/drawing/2014/main" id="{05610C74-A475-2FE1-318A-56A90279F117}"/>
              </a:ext>
            </a:extLst>
          </p:cNvPr>
          <p:cNvSpPr>
            <a:spLocks noGrp="1"/>
          </p:cNvSpPr>
          <p:nvPr>
            <p:ph idx="1"/>
          </p:nvPr>
        </p:nvSpPr>
        <p:spPr>
          <a:xfrm>
            <a:off x="838199" y="2141537"/>
            <a:ext cx="6370123" cy="4351338"/>
          </a:xfrm>
        </p:spPr>
        <p:txBody>
          <a:bodyPr anchor="t">
            <a:normAutofit/>
          </a:bodyPr>
          <a:lstStyle/>
          <a:p>
            <a:r>
              <a:rPr lang="en-US" sz="2700" i="1">
                <a:solidFill>
                  <a:srgbClr val="0070C0"/>
                </a:solidFill>
              </a:rPr>
              <a:t>XX</a:t>
            </a:r>
            <a:r>
              <a:rPr lang="en-US" sz="2700" i="1"/>
              <a:t> </a:t>
            </a:r>
            <a:r>
              <a:rPr lang="en-US" sz="2700"/>
              <a:t>existing single family homes, duplexes and townhomes</a:t>
            </a:r>
          </a:p>
          <a:p>
            <a:r>
              <a:rPr lang="en-US" sz="2700" i="1">
                <a:solidFill>
                  <a:srgbClr val="0070C0"/>
                </a:solidFill>
              </a:rPr>
              <a:t>YY</a:t>
            </a:r>
            <a:r>
              <a:rPr lang="en-US" sz="2700" i="1"/>
              <a:t> </a:t>
            </a:r>
            <a:r>
              <a:rPr lang="en-US" sz="2700"/>
              <a:t>with central air conditioning and gas heating</a:t>
            </a:r>
          </a:p>
          <a:p>
            <a:r>
              <a:rPr lang="en-US" sz="2700" i="1">
                <a:solidFill>
                  <a:srgbClr val="0070C0"/>
                </a:solidFill>
              </a:rPr>
              <a:t>ZZ</a:t>
            </a:r>
            <a:r>
              <a:rPr lang="en-US" sz="2700" i="1"/>
              <a:t> </a:t>
            </a:r>
            <a:r>
              <a:rPr lang="en-US" sz="2700"/>
              <a:t>annual permits for air conditioner replacements</a:t>
            </a:r>
          </a:p>
          <a:p>
            <a:r>
              <a:rPr lang="en-US" sz="2700" i="1">
                <a:solidFill>
                  <a:srgbClr val="0070C0"/>
                </a:solidFill>
              </a:rPr>
              <a:t>AA </a:t>
            </a:r>
            <a:r>
              <a:rPr lang="en-US" sz="2700">
                <a:solidFill>
                  <a:schemeClr val="tx1"/>
                </a:solidFill>
              </a:rPr>
              <a:t>projects affected by proposed requirements</a:t>
            </a:r>
          </a:p>
        </p:txBody>
      </p:sp>
      <p:pic>
        <p:nvPicPr>
          <p:cNvPr id="4" name="Picture 3">
            <a:extLst>
              <a:ext uri="{FF2B5EF4-FFF2-40B4-BE49-F238E27FC236}">
                <a16:creationId xmlns:a16="http://schemas.microsoft.com/office/drawing/2014/main" id="{D44D5524-BDEE-4CE8-8F04-7F7CAB040C9E}"/>
              </a:ext>
              <a:ext uri="{C183D7F6-B498-43B3-948B-1728B52AA6E4}">
                <adec:decorative xmlns:adec="http://schemas.microsoft.com/office/drawing/2017/decorative" val="1"/>
              </a:ext>
            </a:extLst>
          </p:cNvPr>
          <p:cNvPicPr>
            <a:picLocks noChangeAspect="1"/>
          </p:cNvPicPr>
          <p:nvPr/>
        </p:nvPicPr>
        <p:blipFill>
          <a:blip r:embed="rId3"/>
          <a:srcRect t="7646" r="22461" b="57"/>
          <a:stretch>
            <a:fillRect/>
          </a:stretch>
        </p:blipFill>
        <p:spPr bwMode="auto">
          <a:xfrm>
            <a:off x="7208322" y="2141537"/>
            <a:ext cx="4611714" cy="33135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4539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6" descr="Ordinance timeline from Community Engagament through Effective Date">
            <a:extLst>
              <a:ext uri="{FF2B5EF4-FFF2-40B4-BE49-F238E27FC236}">
                <a16:creationId xmlns:a16="http://schemas.microsoft.com/office/drawing/2014/main" id="{117B255C-9A5C-903E-C825-601B68088FEF}"/>
              </a:ext>
            </a:extLst>
          </p:cNvPr>
          <p:cNvGraphicFramePr>
            <a:graphicFrameLocks/>
          </p:cNvGraphicFramePr>
          <p:nvPr>
            <p:extLst>
              <p:ext uri="{D42A27DB-BD31-4B8C-83A1-F6EECF244321}">
                <p14:modId xmlns:p14="http://schemas.microsoft.com/office/powerpoint/2010/main" val="2950957099"/>
              </p:ext>
            </p:extLst>
          </p:nvPr>
        </p:nvGraphicFramePr>
        <p:xfrm>
          <a:off x="533400" y="1862015"/>
          <a:ext cx="11125200" cy="3679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DA537719-F3FD-031C-CD34-9A1A505F8BA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Policy Development Timeline</a:t>
            </a:r>
            <a:endParaRPr kumimoji="0" lang="en-US" sz="4400" b="0" i="0" u="none" strike="noStrike" kern="1200" cap="none" spc="0" normalizeH="0" baseline="0" noProof="0" dirty="0">
              <a:ln>
                <a:noFill/>
              </a:ln>
              <a:solidFill>
                <a:schemeClr val="accent1"/>
              </a:solidFill>
              <a:effectLst/>
              <a:uLnTx/>
              <a:uFillTx/>
              <a:latin typeface="+mn-lt"/>
              <a:ea typeface="+mn-ea"/>
              <a:cs typeface="+mn-cs"/>
            </a:endParaRPr>
          </a:p>
        </p:txBody>
      </p:sp>
    </p:spTree>
    <p:extLst>
      <p:ext uri="{BB962C8B-B14F-4D97-AF65-F5344CB8AC3E}">
        <p14:creationId xmlns:p14="http://schemas.microsoft.com/office/powerpoint/2010/main" val="241576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A946B8-52C3-0CA9-BCB1-933052521464}"/>
              </a:ext>
            </a:extLst>
          </p:cNvPr>
          <p:cNvSpPr>
            <a:spLocks noGrp="1"/>
          </p:cNvSpPr>
          <p:nvPr>
            <p:ph type="title"/>
          </p:nvPr>
        </p:nvSpPr>
        <p:spPr/>
        <p:txBody>
          <a:bodyPr/>
          <a:lstStyle/>
          <a:p>
            <a:r>
              <a:rPr lang="en-US"/>
              <a:t>Proposed Policy Requirements</a:t>
            </a:r>
          </a:p>
        </p:txBody>
      </p:sp>
    </p:spTree>
    <p:extLst>
      <p:ext uri="{BB962C8B-B14F-4D97-AF65-F5344CB8AC3E}">
        <p14:creationId xmlns:p14="http://schemas.microsoft.com/office/powerpoint/2010/main" val="29714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20F30-1D49-0B73-87AB-DE3C6222B2E7}"/>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D955395C-22D8-F798-21D8-EEA2CE89785E}"/>
              </a:ext>
            </a:extLst>
          </p:cNvPr>
          <p:cNvSpPr>
            <a:spLocks noGrp="1"/>
          </p:cNvSpPr>
          <p:nvPr>
            <p:ph type="title"/>
          </p:nvPr>
        </p:nvSpPr>
        <p:spPr>
          <a:xfrm>
            <a:off x="838199" y="664956"/>
            <a:ext cx="10732477" cy="1325563"/>
          </a:xfrm>
        </p:spPr>
        <p:txBody>
          <a:bodyPr>
            <a:normAutofit fontScale="90000"/>
          </a:bodyPr>
          <a:lstStyle/>
          <a:p>
            <a:r>
              <a:rPr lang="en-US" dirty="0"/>
              <a:t>Policy at a Glance:</a:t>
            </a:r>
            <a:br>
              <a:rPr lang="en-US" b="1" dirty="0"/>
            </a:br>
            <a:r>
              <a:rPr lang="en-US" sz="3600" dirty="0"/>
              <a:t>Existing Single Family Homes, Duplexes and Townhomes</a:t>
            </a:r>
          </a:p>
        </p:txBody>
      </p:sp>
      <p:sp>
        <p:nvSpPr>
          <p:cNvPr id="2" name="TextBox 1">
            <a:extLst>
              <a:ext uri="{FF2B5EF4-FFF2-40B4-BE49-F238E27FC236}">
                <a16:creationId xmlns:a16="http://schemas.microsoft.com/office/drawing/2014/main" id="{32C24AEC-968E-B322-7188-B7CE8C0F0A00}"/>
              </a:ext>
            </a:extLst>
          </p:cNvPr>
          <p:cNvSpPr txBox="1"/>
          <p:nvPr/>
        </p:nvSpPr>
        <p:spPr>
          <a:xfrm>
            <a:off x="803237" y="2074967"/>
            <a:ext cx="5401200" cy="3923475"/>
          </a:xfrm>
          <a:prstGeom prst="rect">
            <a:avLst/>
          </a:prstGeom>
        </p:spPr>
        <p:txBody>
          <a:bodyPr vert="horz" lIns="91440" tIns="45720" rIns="91440" bIns="45720" rtlCol="0" anchorCtr="0">
            <a:normAutofit fontScale="85000" lnSpcReduction="20000"/>
          </a:bodyPr>
          <a:lstStyle/>
          <a:p>
            <a:pPr>
              <a:lnSpc>
                <a:spcPct val="120000"/>
              </a:lnSpc>
              <a:spcBef>
                <a:spcPts val="600"/>
              </a:spcBef>
              <a:spcAft>
                <a:spcPts val="600"/>
              </a:spcAft>
            </a:pPr>
            <a:r>
              <a:rPr lang="en-US" sz="2800" dirty="0"/>
              <a:t>When replacing or adding a central air conditioner, either:</a:t>
            </a:r>
          </a:p>
          <a:p>
            <a:pPr marL="228600" lvl="1" indent="-228600">
              <a:lnSpc>
                <a:spcPct val="120000"/>
              </a:lnSpc>
              <a:spcBef>
                <a:spcPts val="600"/>
              </a:spcBef>
              <a:buFont typeface="Arial" panose="020B0604020202020204" pitchFamily="34" charset="0"/>
              <a:buChar char="•"/>
            </a:pPr>
            <a:r>
              <a:rPr lang="en-US" sz="2400" dirty="0"/>
              <a:t>Install model that functions as a heat pump space heater and meet State code requirements that apply to the project (may keep existing or replace gas furnace for supplemental heating only), </a:t>
            </a:r>
            <a:r>
              <a:rPr lang="en-US" sz="2400" b="1" dirty="0"/>
              <a:t>OR</a:t>
            </a:r>
          </a:p>
          <a:p>
            <a:pPr marL="228600" lvl="1" indent="-228600">
              <a:lnSpc>
                <a:spcPct val="120000"/>
              </a:lnSpc>
              <a:spcBef>
                <a:spcPts val="1200"/>
              </a:spcBef>
              <a:buFont typeface="Arial" panose="020B0604020202020204" pitchFamily="34" charset="0"/>
              <a:buChar char="•"/>
            </a:pPr>
            <a:r>
              <a:rPr lang="en-US" sz="2400" dirty="0"/>
              <a:t>Keep a gas furnace, meet State code requirements that apply to the project </a:t>
            </a:r>
            <a:r>
              <a:rPr lang="en-US" sz="2400" b="1" dirty="0"/>
              <a:t>AND</a:t>
            </a:r>
            <a:r>
              <a:rPr lang="en-US" sz="2400" dirty="0"/>
              <a:t> meet additional local reach code requirements.</a:t>
            </a:r>
          </a:p>
        </p:txBody>
      </p:sp>
      <p:pic>
        <p:nvPicPr>
          <p:cNvPr id="4" name="Picture 3">
            <a:extLst>
              <a:ext uri="{FF2B5EF4-FFF2-40B4-BE49-F238E27FC236}">
                <a16:creationId xmlns:a16="http://schemas.microsoft.com/office/drawing/2014/main" id="{500EE976-0A67-A7D9-12FE-BB95A59D9D6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306207" y="2006648"/>
            <a:ext cx="5222428" cy="3925730"/>
          </a:xfrm>
          <a:prstGeom prst="rect">
            <a:avLst/>
          </a:prstGeom>
          <a:noFill/>
        </p:spPr>
      </p:pic>
    </p:spTree>
    <p:extLst>
      <p:ext uri="{BB962C8B-B14F-4D97-AF65-F5344CB8AC3E}">
        <p14:creationId xmlns:p14="http://schemas.microsoft.com/office/powerpoint/2010/main" val="74879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2DEF5-0A0D-6168-7934-CD233E503A1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12910A1-7419-092B-EB43-56CDA86C364F}"/>
              </a:ext>
            </a:extLst>
          </p:cNvPr>
          <p:cNvSpPr>
            <a:spLocks noGrp="1"/>
          </p:cNvSpPr>
          <p:nvPr>
            <p:ph type="title" idx="4294967295"/>
          </p:nvPr>
        </p:nvSpPr>
        <p:spPr>
          <a:xfrm>
            <a:off x="838200" y="-986118"/>
            <a:ext cx="10515600" cy="986118"/>
          </a:xfrm>
        </p:spPr>
        <p:txBody>
          <a:bodyPr vert="horz" lIns="91440" tIns="45720" rIns="91440" bIns="45720" rtlCol="0" anchor="b">
            <a:noAutofit/>
          </a:bodyPr>
          <a:lstStyle/>
          <a:p>
            <a:r>
              <a:rPr lang="en-US" sz="3200" dirty="0"/>
              <a:t>New Heat Pump or Air Conditioner Only vs Heat Pump or Air Conditioner and New Ducts</a:t>
            </a:r>
          </a:p>
        </p:txBody>
      </p:sp>
      <p:grpSp>
        <p:nvGrpSpPr>
          <p:cNvPr id="8" name="Group 7" descr="The chart shows the ordinance requirements graphically. Detailed description in slide notes.">
            <a:extLst>
              <a:ext uri="{FF2B5EF4-FFF2-40B4-BE49-F238E27FC236}">
                <a16:creationId xmlns:a16="http://schemas.microsoft.com/office/drawing/2014/main" id="{E41130CD-F2DA-2DE1-6486-C97A56DEF984}"/>
              </a:ext>
            </a:extLst>
          </p:cNvPr>
          <p:cNvGrpSpPr/>
          <p:nvPr/>
        </p:nvGrpSpPr>
        <p:grpSpPr>
          <a:xfrm>
            <a:off x="0" y="13855"/>
            <a:ext cx="12101689" cy="6771503"/>
            <a:chOff x="0" y="13855"/>
            <a:chExt cx="12101689" cy="6771503"/>
          </a:xfrm>
        </p:grpSpPr>
        <p:graphicFrame>
          <p:nvGraphicFramePr>
            <p:cNvPr id="2" name="Diagram 1">
              <a:extLst>
                <a:ext uri="{FF2B5EF4-FFF2-40B4-BE49-F238E27FC236}">
                  <a16:creationId xmlns:a16="http://schemas.microsoft.com/office/drawing/2014/main" id="{277FEB94-6A55-37B6-3ECE-1051B401A98F}"/>
                </a:ext>
              </a:extLst>
            </p:cNvPr>
            <p:cNvGraphicFramePr/>
            <p:nvPr/>
          </p:nvGraphicFramePr>
          <p:xfrm>
            <a:off x="0" y="86497"/>
            <a:ext cx="12101689" cy="6491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a:extLst>
                <a:ext uri="{FF2B5EF4-FFF2-40B4-BE49-F238E27FC236}">
                  <a16:creationId xmlns:a16="http://schemas.microsoft.com/office/drawing/2014/main" id="{E23ACD78-2E09-2B41-8575-898064FE00C8}"/>
                </a:ext>
              </a:extLst>
            </p:cNvPr>
            <p:cNvCxnSpPr>
              <a:cxnSpLocks/>
            </p:cNvCxnSpPr>
            <p:nvPr/>
          </p:nvCxnSpPr>
          <p:spPr>
            <a:xfrm>
              <a:off x="5943463" y="13855"/>
              <a:ext cx="0" cy="6569765"/>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TextBox 2">
              <a:extLst>
                <a:ext uri="{FF2B5EF4-FFF2-40B4-BE49-F238E27FC236}">
                  <a16:creationId xmlns:a16="http://schemas.microsoft.com/office/drawing/2014/main" id="{32B9BEA7-4347-7B1D-96D3-6047663A67CC}"/>
                </a:ext>
              </a:extLst>
            </p:cNvPr>
            <p:cNvSpPr txBox="1"/>
            <p:nvPr/>
          </p:nvSpPr>
          <p:spPr>
            <a:xfrm>
              <a:off x="342686" y="4824028"/>
              <a:ext cx="2629046" cy="1421666"/>
            </a:xfrm>
            <a:prstGeom prst="roundRect">
              <a:avLst/>
            </a:prstGeom>
            <a:solidFill>
              <a:srgbClr val="00B050">
                <a:alpha val="10000"/>
              </a:srgbClr>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51C22"/>
                  </a:solidFill>
                  <a:effectLst/>
                  <a:uLnTx/>
                  <a:uFillTx/>
                  <a:latin typeface="Arial"/>
                  <a:ea typeface="+mn-ea"/>
                  <a:cs typeface="+mn-cs"/>
                </a:rPr>
                <a:t>Solid blue: </a:t>
              </a:r>
              <a:br>
                <a:rPr kumimoji="0" lang="en-US" sz="1400" b="0" i="0" u="none" strike="noStrike" kern="1200" cap="none" spc="0" normalizeH="0" baseline="0" noProof="0">
                  <a:ln>
                    <a:noFill/>
                  </a:ln>
                  <a:solidFill>
                    <a:srgbClr val="151C22"/>
                  </a:solidFill>
                  <a:effectLst/>
                  <a:uLnTx/>
                  <a:uFillTx/>
                  <a:latin typeface="Arial"/>
                  <a:ea typeface="+mn-ea"/>
                  <a:cs typeface="+mn-cs"/>
                </a:rPr>
              </a:br>
              <a:r>
                <a:rPr kumimoji="0" lang="en-US" sz="1400" b="0" i="0" u="none" strike="noStrike" kern="1200" cap="none" spc="0" normalizeH="0" baseline="0" noProof="0">
                  <a:ln>
                    <a:noFill/>
                  </a:ln>
                  <a:solidFill>
                    <a:srgbClr val="151C22"/>
                  </a:solidFill>
                  <a:effectLst/>
                  <a:uLnTx/>
                  <a:uFillTx/>
                  <a:latin typeface="Arial"/>
                  <a:ea typeface="+mn-ea"/>
                  <a:cs typeface="+mn-cs"/>
                </a:rPr>
                <a:t>   Reach over state code</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151C22"/>
                  </a:solidFill>
                  <a:effectLst/>
                  <a:uLnTx/>
                  <a:uFillTx/>
                  <a:latin typeface="Arial"/>
                  <a:ea typeface="+mn-ea"/>
                  <a:cs typeface="+mn-cs"/>
                </a:rPr>
                <a:t>Gradient: Reach in some CZ</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151C22"/>
                  </a:solidFill>
                  <a:effectLst/>
                  <a:uLnTx/>
                  <a:uFillTx/>
                  <a:latin typeface="Arial"/>
                  <a:ea typeface="+mn-ea"/>
                  <a:cs typeface="+mn-cs"/>
                </a:rPr>
                <a:t>No fill: Same as state code</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151C22"/>
                  </a:solidFill>
                  <a:effectLst/>
                  <a:uLnTx/>
                  <a:uFillTx/>
                  <a:latin typeface="Arial"/>
                  <a:ea typeface="+mn-ea"/>
                  <a:cs typeface="+mn-cs"/>
                </a:rPr>
                <a:t>RA: Reference Appendix</a:t>
              </a:r>
            </a:p>
          </p:txBody>
        </p:sp>
        <p:sp>
          <p:nvSpPr>
            <p:cNvPr id="4" name="TextBox 3">
              <a:extLst>
                <a:ext uri="{FF2B5EF4-FFF2-40B4-BE49-F238E27FC236}">
                  <a16:creationId xmlns:a16="http://schemas.microsoft.com/office/drawing/2014/main" id="{12C55389-932B-8078-CB95-BA21EDAF08ED}"/>
                </a:ext>
              </a:extLst>
            </p:cNvPr>
            <p:cNvSpPr txBox="1"/>
            <p:nvPr/>
          </p:nvSpPr>
          <p:spPr>
            <a:xfrm>
              <a:off x="209440" y="6477581"/>
              <a:ext cx="343876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51C22"/>
                  </a:solidFill>
                  <a:effectLst/>
                  <a:uLnTx/>
                  <a:uFillTx/>
                  <a:latin typeface="Arial"/>
                  <a:ea typeface="+mn-ea"/>
                  <a:cs typeface="+mn-cs"/>
                </a:rPr>
                <a:t>April 2025, Local Energy Codes Program</a:t>
              </a:r>
            </a:p>
          </p:txBody>
        </p:sp>
      </p:grpSp>
    </p:spTree>
    <p:extLst>
      <p:ext uri="{BB962C8B-B14F-4D97-AF65-F5344CB8AC3E}">
        <p14:creationId xmlns:p14="http://schemas.microsoft.com/office/powerpoint/2010/main" val="391552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A9161-4A80-A490-0193-CCCC0E0FB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50506-14DB-DB97-A57B-A1BF7BC479E9}"/>
              </a:ext>
            </a:extLst>
          </p:cNvPr>
          <p:cNvSpPr>
            <a:spLocks noGrp="1"/>
          </p:cNvSpPr>
          <p:nvPr>
            <p:ph type="title"/>
          </p:nvPr>
        </p:nvSpPr>
        <p:spPr>
          <a:xfrm rot="16200000">
            <a:off x="-1735969" y="3007161"/>
            <a:ext cx="5160065" cy="1289536"/>
          </a:xfrm>
        </p:spPr>
        <p:txBody>
          <a:bodyPr/>
          <a:lstStyle/>
          <a:p>
            <a:pPr algn="ctr"/>
            <a:r>
              <a:rPr lang="en-US" dirty="0"/>
              <a:t>Summary of Requirements</a:t>
            </a:r>
          </a:p>
        </p:txBody>
      </p:sp>
      <p:sp>
        <p:nvSpPr>
          <p:cNvPr id="5" name="TextBox 4">
            <a:extLst>
              <a:ext uri="{FF2B5EF4-FFF2-40B4-BE49-F238E27FC236}">
                <a16:creationId xmlns:a16="http://schemas.microsoft.com/office/drawing/2014/main" id="{28E91165-9E3E-622A-07D0-ACB94054E555}"/>
              </a:ext>
            </a:extLst>
          </p:cNvPr>
          <p:cNvSpPr txBox="1"/>
          <p:nvPr/>
        </p:nvSpPr>
        <p:spPr>
          <a:xfrm>
            <a:off x="5766704" y="690022"/>
            <a:ext cx="1518364" cy="369332"/>
          </a:xfrm>
          <a:prstGeom prst="rect">
            <a:avLst/>
          </a:prstGeom>
          <a:noFill/>
        </p:spPr>
        <p:txBody>
          <a:bodyPr wrap="none" rtlCol="0">
            <a:spAutoFit/>
          </a:bodyPr>
          <a:lstStyle/>
          <a:p>
            <a:r>
              <a:rPr lang="en-US" b="1"/>
              <a:t>Heat Pumps</a:t>
            </a:r>
          </a:p>
        </p:txBody>
      </p:sp>
      <p:graphicFrame>
        <p:nvGraphicFramePr>
          <p:cNvPr id="4" name="Table 3">
            <a:extLst>
              <a:ext uri="{FF2B5EF4-FFF2-40B4-BE49-F238E27FC236}">
                <a16:creationId xmlns:a16="http://schemas.microsoft.com/office/drawing/2014/main" id="{ADAC8D4B-57AC-8DA7-3E29-5F19930D93AF}"/>
              </a:ext>
            </a:extLst>
          </p:cNvPr>
          <p:cNvGraphicFramePr>
            <a:graphicFrameLocks noGrp="1"/>
          </p:cNvGraphicFramePr>
          <p:nvPr>
            <p:extLst>
              <p:ext uri="{D42A27DB-BD31-4B8C-83A1-F6EECF244321}">
                <p14:modId xmlns:p14="http://schemas.microsoft.com/office/powerpoint/2010/main" val="4164179687"/>
              </p:ext>
            </p:extLst>
          </p:nvPr>
        </p:nvGraphicFramePr>
        <p:xfrm>
          <a:off x="1654948" y="1059354"/>
          <a:ext cx="9741875" cy="2160678"/>
        </p:xfrm>
        <a:graphic>
          <a:graphicData uri="http://schemas.openxmlformats.org/drawingml/2006/table">
            <a:tbl>
              <a:tblPr firstRow="1" firstCol="1" bandRow="1">
                <a:tableStyleId>{72833802-FEF1-4C79-8D5D-14CF1EAF98D9}</a:tableStyleId>
              </a:tblPr>
              <a:tblGrid>
                <a:gridCol w="1137136">
                  <a:extLst>
                    <a:ext uri="{9D8B030D-6E8A-4147-A177-3AD203B41FA5}">
                      <a16:colId xmlns:a16="http://schemas.microsoft.com/office/drawing/2014/main" val="3892046461"/>
                    </a:ext>
                  </a:extLst>
                </a:gridCol>
                <a:gridCol w="4290646">
                  <a:extLst>
                    <a:ext uri="{9D8B030D-6E8A-4147-A177-3AD203B41FA5}">
                      <a16:colId xmlns:a16="http://schemas.microsoft.com/office/drawing/2014/main" val="1960760998"/>
                    </a:ext>
                  </a:extLst>
                </a:gridCol>
                <a:gridCol w="4314093">
                  <a:extLst>
                    <a:ext uri="{9D8B030D-6E8A-4147-A177-3AD203B41FA5}">
                      <a16:colId xmlns:a16="http://schemas.microsoft.com/office/drawing/2014/main" val="4265089111"/>
                    </a:ext>
                  </a:extLst>
                </a:gridCol>
              </a:tblGrid>
              <a:tr h="432290">
                <a:tc>
                  <a:txBody>
                    <a:bodyPr/>
                    <a:lstStyle/>
                    <a:p>
                      <a:pPr marL="0" marR="0" algn="ctr">
                        <a:buNone/>
                      </a:pPr>
                      <a:r>
                        <a:rPr lang="en-CA" sz="1600" kern="100">
                          <a:effectLst/>
                        </a:rPr>
                        <a:t>Ducts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CA" sz="1600" kern="100">
                          <a:effectLst/>
                        </a:rPr>
                        <a:t>State Code Requirements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CA" sz="1600" kern="100">
                          <a:effectLst/>
                        </a:rPr>
                        <a:t>Additional Local Code Requirements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87957754"/>
                  </a:ext>
                </a:extLst>
              </a:tr>
              <a:tr h="593554">
                <a:tc>
                  <a:txBody>
                    <a:bodyPr/>
                    <a:lstStyle/>
                    <a:p>
                      <a:pPr marL="0" marR="0" algn="ctr">
                        <a:buNone/>
                      </a:pPr>
                      <a:r>
                        <a:rPr lang="en-CA" sz="1400" b="0" kern="100">
                          <a:effectLst/>
                        </a:rPr>
                        <a:t>Existing</a:t>
                      </a:r>
                      <a:endParaRPr lang="en-US" sz="1400" b="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CA" sz="1400" kern="100">
                          <a:effectLst/>
                        </a:rPr>
                        <a:t>Duct sealing (10% leakage)</a:t>
                      </a:r>
                      <a:endParaRPr lang="en-US" sz="1400" kern="100">
                        <a:effectLst/>
                      </a:endParaRPr>
                    </a:p>
                    <a:p>
                      <a:pPr marL="342900" marR="0" lvl="0" indent="-342900">
                        <a:buFont typeface="Symbol" pitchFamily="2" charset="2"/>
                        <a:buChar char=""/>
                      </a:pPr>
                      <a:r>
                        <a:rPr lang="en-CA" sz="1400" kern="100">
                          <a:effectLst/>
                        </a:rPr>
                        <a:t>Airflow efficiency (300 CFM/ton)</a:t>
                      </a:r>
                      <a:endParaRPr lang="en-US" sz="1400" kern="100">
                        <a:effectLst/>
                      </a:endParaRPr>
                    </a:p>
                    <a:p>
                      <a:pPr marL="342900" marR="0" lvl="0" indent="-342900">
                        <a:buFont typeface="Symbol" pitchFamily="2" charset="2"/>
                        <a:buChar char=""/>
                      </a:pPr>
                      <a:r>
                        <a:rPr lang="en-CA" sz="1400" kern="100">
                          <a:effectLst/>
                        </a:rPr>
                        <a:t>Refrigerant charge verification</a:t>
                      </a:r>
                      <a:endParaRPr lang="en-US" sz="14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CA" sz="1400" kern="100">
                          <a:effectLst/>
                        </a:rPr>
                        <a:t>None</a:t>
                      </a:r>
                      <a:endParaRPr lang="en-US" sz="14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06895422"/>
                  </a:ext>
                </a:extLst>
              </a:tr>
              <a:tr h="1088308">
                <a:tc>
                  <a:txBody>
                    <a:bodyPr/>
                    <a:lstStyle/>
                    <a:p>
                      <a:pPr marL="0" marR="0" algn="ctr">
                        <a:buNone/>
                      </a:pPr>
                      <a:r>
                        <a:rPr lang="en-CA" sz="1400" b="0" kern="100">
                          <a:effectLst/>
                        </a:rPr>
                        <a:t>New</a:t>
                      </a:r>
                      <a:endParaRPr lang="en-US" sz="1400" b="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CA" sz="1400" kern="100">
                          <a:effectLst/>
                        </a:rPr>
                        <a:t>Duct sealing (5% leakage)</a:t>
                      </a:r>
                      <a:endParaRPr lang="en-US" sz="1400" kern="100">
                        <a:effectLst/>
                      </a:endParaRPr>
                    </a:p>
                    <a:p>
                      <a:pPr marL="342900" marR="0" lvl="0" indent="-342900">
                        <a:buFont typeface="Symbol" pitchFamily="2" charset="2"/>
                        <a:buChar char=""/>
                      </a:pPr>
                      <a:r>
                        <a:rPr lang="en-CA" sz="1400" kern="100">
                          <a:effectLst/>
                        </a:rPr>
                        <a:t>Airflow efficiency (350 CFM/ton)</a:t>
                      </a:r>
                      <a:endParaRPr lang="en-US" sz="1400" kern="100">
                        <a:effectLst/>
                      </a:endParaRPr>
                    </a:p>
                    <a:p>
                      <a:pPr marL="342900" marR="0" lvl="0" indent="-342900">
                        <a:buFont typeface="Symbol" pitchFamily="2" charset="2"/>
                        <a:buChar char=""/>
                      </a:pPr>
                      <a:r>
                        <a:rPr lang="en-CA" sz="1400" kern="100">
                          <a:effectLst/>
                        </a:rPr>
                        <a:t>Refrigerant charge verification</a:t>
                      </a:r>
                      <a:endParaRPr lang="en-US" sz="1400" kern="100">
                        <a:effectLst/>
                      </a:endParaRPr>
                    </a:p>
                    <a:p>
                      <a:pPr marL="342900" marR="0" lvl="0" indent="-342900">
                        <a:buFont typeface="Symbol" pitchFamily="2" charset="2"/>
                        <a:buChar char=""/>
                      </a:pPr>
                      <a:r>
                        <a:rPr lang="en-CA" sz="1400" kern="100">
                          <a:effectLst/>
                        </a:rPr>
                        <a:t>Attic insulation (R-49) </a:t>
                      </a:r>
                      <a:r>
                        <a:rPr lang="en-CA" sz="1400" kern="100">
                          <a:solidFill>
                            <a:srgbClr val="0070C0"/>
                          </a:solidFill>
                          <a:effectLst/>
                        </a:rPr>
                        <a:t>[CZs 1-4, 6, 8-16]</a:t>
                      </a:r>
                      <a:endParaRPr lang="en-US" sz="1400" kern="100">
                        <a:solidFill>
                          <a:srgbClr val="0070C0"/>
                        </a:solidFill>
                        <a:effectLst/>
                      </a:endParaRPr>
                    </a:p>
                    <a:p>
                      <a:pPr marL="342900" marR="0" lvl="0" indent="-342900">
                        <a:buFont typeface="Symbol" pitchFamily="2" charset="2"/>
                        <a:buChar char=""/>
                      </a:pPr>
                      <a:r>
                        <a:rPr lang="en-US" sz="1400" kern="100">
                          <a:effectLst/>
                        </a:rPr>
                        <a:t>Air sealing </a:t>
                      </a:r>
                      <a:r>
                        <a:rPr lang="en-CA" sz="1400" kern="100">
                          <a:solidFill>
                            <a:srgbClr val="0070C0"/>
                          </a:solidFill>
                          <a:effectLst/>
                        </a:rPr>
                        <a:t>[</a:t>
                      </a:r>
                      <a:r>
                        <a:rPr lang="en-US" sz="1400" kern="100">
                          <a:solidFill>
                            <a:srgbClr val="0070C0"/>
                          </a:solidFill>
                          <a:effectLst/>
                        </a:rPr>
                        <a:t>CZs 2-4, 8-16</a:t>
                      </a:r>
                      <a:r>
                        <a:rPr lang="en-CA" sz="1400" kern="100">
                          <a:solidFill>
                            <a:srgbClr val="0070C0"/>
                          </a:solidFill>
                          <a:effectLst/>
                        </a:rPr>
                        <a:t>]</a:t>
                      </a:r>
                      <a:endParaRPr lang="en-US" sz="1400" kern="10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CA" sz="1400" kern="100" dirty="0">
                          <a:effectLst/>
                        </a:rPr>
                        <a:t>None</a:t>
                      </a:r>
                      <a:endParaRPr lang="en-US" sz="1400" kern="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31348099"/>
                  </a:ext>
                </a:extLst>
              </a:tr>
            </a:tbl>
          </a:graphicData>
        </a:graphic>
      </p:graphicFrame>
      <p:sp>
        <p:nvSpPr>
          <p:cNvPr id="6" name="TextBox 5">
            <a:extLst>
              <a:ext uri="{FF2B5EF4-FFF2-40B4-BE49-F238E27FC236}">
                <a16:creationId xmlns:a16="http://schemas.microsoft.com/office/drawing/2014/main" id="{ACAD2EE4-F013-16B2-E3EC-4BE2AF976C96}"/>
              </a:ext>
            </a:extLst>
          </p:cNvPr>
          <p:cNvSpPr txBox="1"/>
          <p:nvPr/>
        </p:nvSpPr>
        <p:spPr>
          <a:xfrm>
            <a:off x="5766704" y="3409395"/>
            <a:ext cx="1992853" cy="369332"/>
          </a:xfrm>
          <a:prstGeom prst="rect">
            <a:avLst/>
          </a:prstGeom>
          <a:noFill/>
        </p:spPr>
        <p:txBody>
          <a:bodyPr wrap="none" rtlCol="0">
            <a:spAutoFit/>
          </a:bodyPr>
          <a:lstStyle/>
          <a:p>
            <a:r>
              <a:rPr lang="en-US" b="1"/>
              <a:t>Air Conditioners</a:t>
            </a:r>
          </a:p>
        </p:txBody>
      </p:sp>
      <p:graphicFrame>
        <p:nvGraphicFramePr>
          <p:cNvPr id="3" name="Table 2">
            <a:extLst>
              <a:ext uri="{FF2B5EF4-FFF2-40B4-BE49-F238E27FC236}">
                <a16:creationId xmlns:a16="http://schemas.microsoft.com/office/drawing/2014/main" id="{763A16E7-25ED-AB78-18D8-59DE81DEBA1C}"/>
              </a:ext>
            </a:extLst>
          </p:cNvPr>
          <p:cNvGraphicFramePr>
            <a:graphicFrameLocks noGrp="1"/>
          </p:cNvGraphicFramePr>
          <p:nvPr>
            <p:extLst>
              <p:ext uri="{D42A27DB-BD31-4B8C-83A1-F6EECF244321}">
                <p14:modId xmlns:p14="http://schemas.microsoft.com/office/powerpoint/2010/main" val="4293775279"/>
              </p:ext>
            </p:extLst>
          </p:nvPr>
        </p:nvGraphicFramePr>
        <p:xfrm>
          <a:off x="1701841" y="3778726"/>
          <a:ext cx="9694982" cy="2910831"/>
        </p:xfrm>
        <a:graphic>
          <a:graphicData uri="http://schemas.openxmlformats.org/drawingml/2006/table">
            <a:tbl>
              <a:tblPr firstRow="1" bandRow="1">
                <a:tableStyleId>{72833802-FEF1-4C79-8D5D-14CF1EAF98D9}</a:tableStyleId>
              </a:tblPr>
              <a:tblGrid>
                <a:gridCol w="1156675">
                  <a:extLst>
                    <a:ext uri="{9D8B030D-6E8A-4147-A177-3AD203B41FA5}">
                      <a16:colId xmlns:a16="http://schemas.microsoft.com/office/drawing/2014/main" val="818061817"/>
                    </a:ext>
                  </a:extLst>
                </a:gridCol>
                <a:gridCol w="4212491">
                  <a:extLst>
                    <a:ext uri="{9D8B030D-6E8A-4147-A177-3AD203B41FA5}">
                      <a16:colId xmlns:a16="http://schemas.microsoft.com/office/drawing/2014/main" val="4136535645"/>
                    </a:ext>
                  </a:extLst>
                </a:gridCol>
                <a:gridCol w="4325816">
                  <a:extLst>
                    <a:ext uri="{9D8B030D-6E8A-4147-A177-3AD203B41FA5}">
                      <a16:colId xmlns:a16="http://schemas.microsoft.com/office/drawing/2014/main" val="1009555668"/>
                    </a:ext>
                  </a:extLst>
                </a:gridCol>
              </a:tblGrid>
              <a:tr h="455763">
                <a:tc>
                  <a:txBody>
                    <a:bodyPr/>
                    <a:lstStyle/>
                    <a:p>
                      <a:pPr marL="0" marR="0" algn="ctr">
                        <a:buNone/>
                      </a:pPr>
                      <a:r>
                        <a:rPr lang="en-CA" sz="1600" kern="100">
                          <a:effectLst/>
                        </a:rPr>
                        <a:t>Ducts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CA" sz="1600" kern="100">
                          <a:effectLst/>
                        </a:rPr>
                        <a:t>State Code Requirements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CA" sz="1600" kern="100">
                          <a:effectLst/>
                        </a:rPr>
                        <a:t>Additional Local Code Requirements</a:t>
                      </a:r>
                      <a:endParaRPr lang="en-US" sz="16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2441244"/>
                  </a:ext>
                </a:extLst>
              </a:tr>
              <a:tr h="881749">
                <a:tc>
                  <a:txBody>
                    <a:bodyPr/>
                    <a:lstStyle/>
                    <a:p>
                      <a:pPr marL="0" marR="0" algn="ctr">
                        <a:buNone/>
                      </a:pPr>
                      <a:r>
                        <a:rPr lang="en-CA" sz="1400" kern="100">
                          <a:effectLst/>
                        </a:rPr>
                        <a:t>Existing</a:t>
                      </a:r>
                      <a:endParaRPr lang="en-US" sz="14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CA" sz="1400" kern="100">
                          <a:effectLst/>
                        </a:rPr>
                        <a:t>Duct sealing (10% leakage)</a:t>
                      </a:r>
                      <a:endParaRPr lang="en-US" sz="1400" kern="100">
                        <a:effectLst/>
                      </a:endParaRPr>
                    </a:p>
                    <a:p>
                      <a:pPr marL="342900" marR="0" lvl="0" indent="-342900">
                        <a:buFont typeface="Symbol" pitchFamily="2" charset="2"/>
                        <a:buChar char=""/>
                      </a:pPr>
                      <a:r>
                        <a:rPr lang="en-CA" sz="1400" kern="100">
                          <a:effectLst/>
                        </a:rPr>
                        <a:t>Airflow efficiency (300 CFM/ton)</a:t>
                      </a:r>
                      <a:endParaRPr lang="en-US" sz="1400" kern="100">
                        <a:effectLst/>
                      </a:endParaRPr>
                    </a:p>
                    <a:p>
                      <a:pPr marL="342900" marR="0" lvl="0" indent="-342900">
                        <a:buFont typeface="Symbol" pitchFamily="2" charset="2"/>
                        <a:buChar char=""/>
                      </a:pPr>
                      <a:r>
                        <a:rPr lang="en-CA" sz="1400" kern="100">
                          <a:effectLst/>
                        </a:rPr>
                        <a:t>Refrigerant charge verification </a:t>
                      </a:r>
                      <a:r>
                        <a:rPr lang="en-CA" sz="1400" kern="100">
                          <a:solidFill>
                            <a:srgbClr val="0070C0"/>
                          </a:solidFill>
                          <a:effectLst/>
                        </a:rPr>
                        <a:t>[CZs 2, 8-15]</a:t>
                      </a:r>
                      <a:endParaRPr lang="en-US" sz="1400" kern="10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US" sz="1400" kern="100">
                          <a:effectLst/>
                        </a:rPr>
                        <a:t>Fan efficacy (0.45 watts/CFM)</a:t>
                      </a:r>
                    </a:p>
                    <a:p>
                      <a:pPr marL="342900" marR="0" lvl="0" indent="-342900">
                        <a:buFont typeface="Symbol" pitchFamily="2" charset="2"/>
                        <a:buChar char=""/>
                      </a:pPr>
                      <a:r>
                        <a:rPr lang="en-US" sz="1400" kern="100">
                          <a:effectLst/>
                        </a:rPr>
                        <a:t>Attic insulation (R-49)</a:t>
                      </a:r>
                    </a:p>
                    <a:p>
                      <a:pPr marL="342900" marR="0" lvl="0" indent="-342900">
                        <a:buFont typeface="Symbol" pitchFamily="2" charset="2"/>
                        <a:buChar char=""/>
                      </a:pPr>
                      <a:r>
                        <a:rPr lang="en-US" sz="1400" kern="100">
                          <a:effectLst/>
                        </a:rPr>
                        <a:t>Air sealing</a:t>
                      </a:r>
                    </a:p>
                    <a:p>
                      <a:pPr marL="342900" marR="0" lvl="0" indent="-342900">
                        <a:buFont typeface="Symbol" pitchFamily="2" charset="2"/>
                        <a:buChar char=""/>
                      </a:pPr>
                      <a:r>
                        <a:rPr lang="en-US" sz="1400" kern="100">
                          <a:effectLst/>
                        </a:rPr>
                        <a:t>Refrigerant charge verification </a:t>
                      </a:r>
                      <a:r>
                        <a:rPr lang="en-CA" sz="1400" kern="100">
                          <a:solidFill>
                            <a:srgbClr val="0070C0"/>
                          </a:solidFill>
                          <a:effectLst/>
                        </a:rPr>
                        <a:t>[CZs 1, 3-7, 16]</a:t>
                      </a:r>
                      <a:endParaRPr lang="en-US" sz="1400" kern="10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44799667"/>
                  </a:ext>
                </a:extLst>
              </a:tr>
              <a:tr h="1573319">
                <a:tc>
                  <a:txBody>
                    <a:bodyPr/>
                    <a:lstStyle/>
                    <a:p>
                      <a:pPr marL="0" marR="0" algn="ctr">
                        <a:buNone/>
                      </a:pPr>
                      <a:r>
                        <a:rPr lang="en-CA" sz="1400" kern="100">
                          <a:effectLst/>
                        </a:rPr>
                        <a:t>New</a:t>
                      </a:r>
                      <a:endParaRPr lang="en-US" sz="14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buFont typeface="Symbol" pitchFamily="2" charset="2"/>
                        <a:buChar char=""/>
                      </a:pPr>
                      <a:r>
                        <a:rPr lang="en-US" sz="1400" kern="100">
                          <a:effectLst/>
                        </a:rPr>
                        <a:t>Duct sealing (5% leakage)</a:t>
                      </a:r>
                    </a:p>
                    <a:p>
                      <a:pPr marL="342900" marR="0" lvl="0" indent="-342900">
                        <a:buFont typeface="Symbol" pitchFamily="2" charset="2"/>
                        <a:buChar char=""/>
                      </a:pPr>
                      <a:r>
                        <a:rPr lang="en-US" sz="1400" kern="100">
                          <a:effectLst/>
                        </a:rPr>
                        <a:t>Airflow efficiency</a:t>
                      </a:r>
                      <a:r>
                        <a:rPr lang="en-CA" sz="1400" kern="100">
                          <a:effectLst/>
                        </a:rPr>
                        <a:t> (350 CFM/ton)</a:t>
                      </a:r>
                      <a:endParaRPr lang="en-US" sz="1400" kern="100">
                        <a:effectLst/>
                      </a:endParaRPr>
                    </a:p>
                    <a:p>
                      <a:pPr marL="342900" marR="0" lvl="0" indent="-342900">
                        <a:buFont typeface="Symbol" pitchFamily="2" charset="2"/>
                        <a:buChar char=""/>
                      </a:pPr>
                      <a:r>
                        <a:rPr lang="en-US" sz="1400" kern="100">
                          <a:effectLst/>
                        </a:rPr>
                        <a:t>Refrigerant charge verification </a:t>
                      </a:r>
                      <a:r>
                        <a:rPr lang="en-CA" sz="1400" kern="100">
                          <a:solidFill>
                            <a:srgbClr val="0070C0"/>
                          </a:solidFill>
                          <a:effectLst/>
                        </a:rPr>
                        <a:t>[CZs 2, 8-15]</a:t>
                      </a:r>
                      <a:endParaRPr lang="en-US" sz="1400" kern="100">
                        <a:solidFill>
                          <a:srgbClr val="0070C0"/>
                        </a:solidFill>
                        <a:effectLst/>
                      </a:endParaRPr>
                    </a:p>
                    <a:p>
                      <a:pPr marL="342900" marR="0" lvl="0" indent="-342900">
                        <a:buFont typeface="Symbol" pitchFamily="2" charset="2"/>
                        <a:buChar char=""/>
                      </a:pPr>
                      <a:r>
                        <a:rPr lang="en-US" sz="1400" kern="100">
                          <a:effectLst/>
                        </a:rPr>
                        <a:t>R-6 Duct insulation </a:t>
                      </a:r>
                      <a:r>
                        <a:rPr lang="en-CA" sz="1400" kern="100">
                          <a:solidFill>
                            <a:srgbClr val="0070C0"/>
                          </a:solidFill>
                          <a:effectLst/>
                        </a:rPr>
                        <a:t>[CZ 3, 5-7]</a:t>
                      </a:r>
                      <a:endParaRPr lang="en-US" sz="1400" kern="100">
                        <a:solidFill>
                          <a:srgbClr val="0070C0"/>
                        </a:solidFill>
                        <a:effectLst/>
                      </a:endParaRPr>
                    </a:p>
                    <a:p>
                      <a:pPr marL="342900" marR="0" lvl="0" indent="-342900">
                        <a:buFont typeface="Symbol" pitchFamily="2" charset="2"/>
                        <a:buChar char=""/>
                      </a:pPr>
                      <a:r>
                        <a:rPr lang="en-US" sz="1400" kern="100">
                          <a:effectLst/>
                        </a:rPr>
                        <a:t>R-8 Duct insulation </a:t>
                      </a:r>
                      <a:r>
                        <a:rPr lang="en-CA" sz="1400" kern="100">
                          <a:solidFill>
                            <a:srgbClr val="0070C0"/>
                          </a:solidFill>
                          <a:effectLst/>
                        </a:rPr>
                        <a:t>[CZs 1-2, 4, 8-16]</a:t>
                      </a:r>
                    </a:p>
                    <a:p>
                      <a:pPr marL="342900" marR="0" lvl="0" indent="-342900">
                        <a:buFont typeface="Symbol" pitchFamily="2" charset="2"/>
                        <a:buChar char=""/>
                      </a:pPr>
                      <a:r>
                        <a:rPr lang="en-US" sz="1400" kern="100">
                          <a:effectLst/>
                        </a:rPr>
                        <a:t>Attic Insulation (R-49) </a:t>
                      </a:r>
                      <a:r>
                        <a:rPr lang="en-CA" sz="1400" kern="100">
                          <a:solidFill>
                            <a:srgbClr val="0070C0"/>
                          </a:solidFill>
                          <a:effectLst/>
                        </a:rPr>
                        <a:t>[CZs 1-4, 6, 8-16]</a:t>
                      </a:r>
                      <a:endParaRPr lang="en-US" sz="1400" kern="100">
                        <a:solidFill>
                          <a:srgbClr val="0070C0"/>
                        </a:solidFill>
                        <a:effectLst/>
                      </a:endParaRPr>
                    </a:p>
                    <a:p>
                      <a:pPr marL="342900" marR="0" lvl="0" indent="-342900">
                        <a:buFont typeface="Symbol" pitchFamily="2" charset="2"/>
                        <a:buChar char=""/>
                      </a:pPr>
                      <a:r>
                        <a:rPr lang="en-US" sz="1400" kern="100">
                          <a:effectLst/>
                        </a:rPr>
                        <a:t>Air sealing </a:t>
                      </a:r>
                      <a:r>
                        <a:rPr lang="en-CA" sz="1400" kern="100">
                          <a:solidFill>
                            <a:srgbClr val="0070C0"/>
                          </a:solidFill>
                          <a:effectLst/>
                        </a:rPr>
                        <a:t>[</a:t>
                      </a:r>
                      <a:r>
                        <a:rPr lang="en-US" sz="1400" kern="100">
                          <a:solidFill>
                            <a:srgbClr val="0070C0"/>
                          </a:solidFill>
                          <a:effectLst/>
                        </a:rPr>
                        <a:t>CZs 2-4, 8-16</a:t>
                      </a:r>
                      <a:r>
                        <a:rPr lang="en-CA" sz="1400" kern="100">
                          <a:solidFill>
                            <a:srgbClr val="0070C0"/>
                          </a:solidFill>
                          <a:effectLst/>
                        </a:rPr>
                        <a:t>]</a:t>
                      </a:r>
                      <a:endParaRPr lang="en-US" sz="1400" kern="100">
                        <a:solidFill>
                          <a:srgbClr val="0070C0"/>
                        </a:solidFill>
                        <a:effectLst/>
                      </a:endParaRPr>
                    </a:p>
                  </a:txBody>
                  <a:tcPr marL="68580" marR="68580" marT="0" marB="0" anchor="ctr"/>
                </a:tc>
                <a:tc>
                  <a:txBody>
                    <a:bodyPr/>
                    <a:lstStyle/>
                    <a:p>
                      <a:pPr marL="342900" marR="0" lvl="0" indent="-342900">
                        <a:buFont typeface="Symbol" pitchFamily="2" charset="2"/>
                        <a:buChar char=""/>
                      </a:pPr>
                      <a:r>
                        <a:rPr lang="en-US" sz="1400" kern="100" dirty="0">
                          <a:effectLst/>
                        </a:rPr>
                        <a:t>Refrigerant charge verification </a:t>
                      </a:r>
                      <a:r>
                        <a:rPr lang="en-CA" sz="1400" kern="100" dirty="0">
                          <a:solidFill>
                            <a:srgbClr val="0070C0"/>
                          </a:solidFill>
                          <a:effectLst/>
                        </a:rPr>
                        <a:t>[CZs 1, 3-7, 16]</a:t>
                      </a: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US" sz="1400" kern="100" dirty="0">
                          <a:effectLst/>
                        </a:rPr>
                        <a:t>Fan efficacy (0.35 watts/CFM)</a:t>
                      </a:r>
                      <a:endParaRPr lang="en-CA" sz="1400" kern="100" dirty="0">
                        <a:solidFill>
                          <a:srgbClr val="0070C0"/>
                        </a:solidFill>
                        <a:effectLst/>
                      </a:endParaRP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US" sz="1400" kern="100" dirty="0">
                          <a:effectLst/>
                        </a:rPr>
                        <a:t>R-8 Duct insulation </a:t>
                      </a:r>
                      <a:r>
                        <a:rPr lang="en-CA" sz="1400" kern="100" dirty="0">
                          <a:solidFill>
                            <a:srgbClr val="0070C0"/>
                          </a:solidFill>
                          <a:effectLst/>
                        </a:rPr>
                        <a:t>[CZs 3, 5-7]</a:t>
                      </a:r>
                      <a:endParaRPr lang="en-US" sz="1400" kern="100" dirty="0">
                        <a:solidFill>
                          <a:srgbClr val="0070C0"/>
                        </a:solidFill>
                        <a:effectLst/>
                      </a:endParaRPr>
                    </a:p>
                  </a:txBody>
                  <a:tcPr marL="68580" marR="68580" marT="0" marB="0" anchor="ctr"/>
                </a:tc>
                <a:extLst>
                  <a:ext uri="{0D108BD9-81ED-4DB2-BD59-A6C34878D82A}">
                    <a16:rowId xmlns:a16="http://schemas.microsoft.com/office/drawing/2014/main" val="377685887"/>
                  </a:ext>
                </a:extLst>
              </a:tr>
            </a:tbl>
          </a:graphicData>
        </a:graphic>
      </p:graphicFrame>
    </p:spTree>
    <p:extLst>
      <p:ext uri="{BB962C8B-B14F-4D97-AF65-F5344CB8AC3E}">
        <p14:creationId xmlns:p14="http://schemas.microsoft.com/office/powerpoint/2010/main" val="29578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C1879-7267-4010-1043-3C5A81D42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8B61E-E97F-62E5-33A2-9666C6C49C2B}"/>
              </a:ext>
            </a:extLst>
          </p:cNvPr>
          <p:cNvSpPr>
            <a:spLocks noGrp="1"/>
          </p:cNvSpPr>
          <p:nvPr>
            <p:ph type="title"/>
          </p:nvPr>
        </p:nvSpPr>
        <p:spPr>
          <a:xfrm>
            <a:off x="839788" y="661694"/>
            <a:ext cx="10515600" cy="1073322"/>
          </a:xfrm>
        </p:spPr>
        <p:txBody>
          <a:bodyPr/>
          <a:lstStyle/>
          <a:p>
            <a:r>
              <a:rPr lang="en-US" sz="4000"/>
              <a:t>Incremental Cost and Savings of Heat Pumps</a:t>
            </a:r>
          </a:p>
        </p:txBody>
      </p:sp>
      <p:sp>
        <p:nvSpPr>
          <p:cNvPr id="3" name="Text Placeholder 2">
            <a:extLst>
              <a:ext uri="{FF2B5EF4-FFF2-40B4-BE49-F238E27FC236}">
                <a16:creationId xmlns:a16="http://schemas.microsoft.com/office/drawing/2014/main" id="{7E71511D-0660-3DF0-BA75-A76F10C0B7CC}"/>
              </a:ext>
            </a:extLst>
          </p:cNvPr>
          <p:cNvSpPr>
            <a:spLocks noGrp="1"/>
          </p:cNvSpPr>
          <p:nvPr>
            <p:ph type="body" idx="1"/>
          </p:nvPr>
        </p:nvSpPr>
        <p:spPr/>
        <p:txBody>
          <a:bodyPr/>
          <a:lstStyle/>
          <a:p>
            <a:r>
              <a:rPr lang="en-US"/>
              <a:t>Assumes Furnace Would Be Replaced Anyway</a:t>
            </a:r>
          </a:p>
        </p:txBody>
      </p:sp>
      <p:graphicFrame>
        <p:nvGraphicFramePr>
          <p:cNvPr id="7" name="Content Placeholder 6">
            <a:extLst>
              <a:ext uri="{FF2B5EF4-FFF2-40B4-BE49-F238E27FC236}">
                <a16:creationId xmlns:a16="http://schemas.microsoft.com/office/drawing/2014/main" id="{D69658E5-A7C3-C165-A0AF-62F311EF9B06}"/>
              </a:ext>
            </a:extLst>
          </p:cNvPr>
          <p:cNvGraphicFramePr>
            <a:graphicFrameLocks noGrp="1"/>
          </p:cNvGraphicFramePr>
          <p:nvPr>
            <p:ph sz="half" idx="2"/>
            <p:extLst>
              <p:ext uri="{D42A27DB-BD31-4B8C-83A1-F6EECF244321}">
                <p14:modId xmlns:p14="http://schemas.microsoft.com/office/powerpoint/2010/main" val="318137102"/>
              </p:ext>
            </p:extLst>
          </p:nvPr>
        </p:nvGraphicFramePr>
        <p:xfrm>
          <a:off x="839788" y="2801938"/>
          <a:ext cx="5157786" cy="1464252"/>
        </p:xfrm>
        <a:graphic>
          <a:graphicData uri="http://schemas.openxmlformats.org/drawingml/2006/table">
            <a:tbl>
              <a:tblPr firstRow="1" bandRow="1">
                <a:tableStyleId>{21E4AEA4-8DFA-4A89-87EB-49C32662AFE0}</a:tableStyleId>
              </a:tblPr>
              <a:tblGrid>
                <a:gridCol w="3257095">
                  <a:extLst>
                    <a:ext uri="{9D8B030D-6E8A-4147-A177-3AD203B41FA5}">
                      <a16:colId xmlns:a16="http://schemas.microsoft.com/office/drawing/2014/main" val="480364553"/>
                    </a:ext>
                  </a:extLst>
                </a:gridCol>
                <a:gridCol w="1900691">
                  <a:extLst>
                    <a:ext uri="{9D8B030D-6E8A-4147-A177-3AD203B41FA5}">
                      <a16:colId xmlns:a16="http://schemas.microsoft.com/office/drawing/2014/main" val="539286368"/>
                    </a:ext>
                  </a:extLst>
                </a:gridCol>
              </a:tblGrid>
              <a:tr h="732126">
                <a:tc>
                  <a:txBody>
                    <a:bodyPr/>
                    <a:lstStyle/>
                    <a:p>
                      <a:r>
                        <a:rPr lang="en-US"/>
                        <a:t>Incremental first cost</a:t>
                      </a:r>
                    </a:p>
                  </a:txBody>
                  <a:tcPr anchor="ctr"/>
                </a:tc>
                <a:tc>
                  <a:txBody>
                    <a:bodyPr/>
                    <a:lstStyle/>
                    <a:p>
                      <a:pPr algn="r"/>
                      <a:r>
                        <a:rPr lang="en-US"/>
                        <a:t>$XX,XXX</a:t>
                      </a:r>
                    </a:p>
                  </a:txBody>
                  <a:tcPr anchor="ctr"/>
                </a:tc>
                <a:extLst>
                  <a:ext uri="{0D108BD9-81ED-4DB2-BD59-A6C34878D82A}">
                    <a16:rowId xmlns:a16="http://schemas.microsoft.com/office/drawing/2014/main" val="2110526260"/>
                  </a:ext>
                </a:extLst>
              </a:tr>
              <a:tr h="732126">
                <a:tc>
                  <a:txBody>
                    <a:bodyPr/>
                    <a:lstStyle/>
                    <a:p>
                      <a:r>
                        <a:rPr lang="en-US"/>
                        <a:t>Lifecycle savings</a:t>
                      </a:r>
                    </a:p>
                  </a:txBody>
                  <a:tcPr anchor="ctr"/>
                </a:tc>
                <a:tc>
                  <a:txBody>
                    <a:bodyPr/>
                    <a:lstStyle/>
                    <a:p>
                      <a:pPr algn="r"/>
                      <a:r>
                        <a:rPr lang="en-US"/>
                        <a:t>$YY,YYY</a:t>
                      </a:r>
                    </a:p>
                  </a:txBody>
                  <a:tcPr anchor="ctr"/>
                </a:tc>
                <a:extLst>
                  <a:ext uri="{0D108BD9-81ED-4DB2-BD59-A6C34878D82A}">
                    <a16:rowId xmlns:a16="http://schemas.microsoft.com/office/drawing/2014/main" val="768047312"/>
                  </a:ext>
                </a:extLst>
              </a:tr>
            </a:tbl>
          </a:graphicData>
        </a:graphic>
      </p:graphicFrame>
      <p:sp>
        <p:nvSpPr>
          <p:cNvPr id="5" name="Text Placeholder 4">
            <a:extLst>
              <a:ext uri="{FF2B5EF4-FFF2-40B4-BE49-F238E27FC236}">
                <a16:creationId xmlns:a16="http://schemas.microsoft.com/office/drawing/2014/main" id="{D1583596-A3F1-D232-F6E3-63B919FA8156}"/>
              </a:ext>
            </a:extLst>
          </p:cNvPr>
          <p:cNvSpPr>
            <a:spLocks noGrp="1"/>
          </p:cNvSpPr>
          <p:nvPr>
            <p:ph type="body" sz="quarter" idx="3"/>
          </p:nvPr>
        </p:nvSpPr>
        <p:spPr/>
        <p:txBody>
          <a:bodyPr/>
          <a:lstStyle/>
          <a:p>
            <a:r>
              <a:rPr lang="en-US"/>
              <a:t>Assumes Furnace Remains in Place (dual fuel system)</a:t>
            </a:r>
          </a:p>
        </p:txBody>
      </p:sp>
      <p:graphicFrame>
        <p:nvGraphicFramePr>
          <p:cNvPr id="8" name="Content Placeholder 6">
            <a:extLst>
              <a:ext uri="{FF2B5EF4-FFF2-40B4-BE49-F238E27FC236}">
                <a16:creationId xmlns:a16="http://schemas.microsoft.com/office/drawing/2014/main" id="{78ADD8CF-30C5-2C75-75ED-75605D42C4E7}"/>
              </a:ext>
            </a:extLst>
          </p:cNvPr>
          <p:cNvGraphicFramePr>
            <a:graphicFrameLocks/>
          </p:cNvGraphicFramePr>
          <p:nvPr>
            <p:extLst>
              <p:ext uri="{D42A27DB-BD31-4B8C-83A1-F6EECF244321}">
                <p14:modId xmlns:p14="http://schemas.microsoft.com/office/powerpoint/2010/main" val="3613903780"/>
              </p:ext>
            </p:extLst>
          </p:nvPr>
        </p:nvGraphicFramePr>
        <p:xfrm>
          <a:off x="6194428" y="2801938"/>
          <a:ext cx="5183188" cy="1464252"/>
        </p:xfrm>
        <a:graphic>
          <a:graphicData uri="http://schemas.openxmlformats.org/drawingml/2006/table">
            <a:tbl>
              <a:tblPr firstRow="1" bandRow="1">
                <a:tableStyleId>{21E4AEA4-8DFA-4A89-87EB-49C32662AFE0}</a:tableStyleId>
              </a:tblPr>
              <a:tblGrid>
                <a:gridCol w="3273136">
                  <a:extLst>
                    <a:ext uri="{9D8B030D-6E8A-4147-A177-3AD203B41FA5}">
                      <a16:colId xmlns:a16="http://schemas.microsoft.com/office/drawing/2014/main" val="480364553"/>
                    </a:ext>
                  </a:extLst>
                </a:gridCol>
                <a:gridCol w="1910052">
                  <a:extLst>
                    <a:ext uri="{9D8B030D-6E8A-4147-A177-3AD203B41FA5}">
                      <a16:colId xmlns:a16="http://schemas.microsoft.com/office/drawing/2014/main" val="539286368"/>
                    </a:ext>
                  </a:extLst>
                </a:gridCol>
              </a:tblGrid>
              <a:tr h="732126">
                <a:tc>
                  <a:txBody>
                    <a:bodyPr/>
                    <a:lstStyle/>
                    <a:p>
                      <a:r>
                        <a:rPr lang="en-US"/>
                        <a:t>Incremental first cost</a:t>
                      </a:r>
                    </a:p>
                  </a:txBody>
                  <a:tcPr anchor="ctr"/>
                </a:tc>
                <a:tc>
                  <a:txBody>
                    <a:bodyPr/>
                    <a:lstStyle/>
                    <a:p>
                      <a:pPr algn="r"/>
                      <a:r>
                        <a:rPr lang="en-US"/>
                        <a:t>$XX,XXX</a:t>
                      </a:r>
                    </a:p>
                  </a:txBody>
                  <a:tcPr anchor="ctr"/>
                </a:tc>
                <a:extLst>
                  <a:ext uri="{0D108BD9-81ED-4DB2-BD59-A6C34878D82A}">
                    <a16:rowId xmlns:a16="http://schemas.microsoft.com/office/drawing/2014/main" val="2110526260"/>
                  </a:ext>
                </a:extLst>
              </a:tr>
              <a:tr h="732126">
                <a:tc>
                  <a:txBody>
                    <a:bodyPr/>
                    <a:lstStyle/>
                    <a:p>
                      <a:r>
                        <a:rPr lang="en-US"/>
                        <a:t>Lifecycle savings</a:t>
                      </a:r>
                    </a:p>
                  </a:txBody>
                  <a:tcPr anchor="ctr"/>
                </a:tc>
                <a:tc>
                  <a:txBody>
                    <a:bodyPr/>
                    <a:lstStyle/>
                    <a:p>
                      <a:pPr algn="r"/>
                      <a:r>
                        <a:rPr lang="en-US"/>
                        <a:t>$YY,YYY</a:t>
                      </a:r>
                    </a:p>
                  </a:txBody>
                  <a:tcPr anchor="ctr"/>
                </a:tc>
                <a:extLst>
                  <a:ext uri="{0D108BD9-81ED-4DB2-BD59-A6C34878D82A}">
                    <a16:rowId xmlns:a16="http://schemas.microsoft.com/office/drawing/2014/main" val="768047312"/>
                  </a:ext>
                </a:extLst>
              </a:tr>
            </a:tbl>
          </a:graphicData>
        </a:graphic>
      </p:graphicFrame>
      <p:sp>
        <p:nvSpPr>
          <p:cNvPr id="10" name="TextBox 9">
            <a:extLst>
              <a:ext uri="{FF2B5EF4-FFF2-40B4-BE49-F238E27FC236}">
                <a16:creationId xmlns:a16="http://schemas.microsoft.com/office/drawing/2014/main" id="{AD8F70D9-1D83-4A39-86E6-3CA7E09494EC}"/>
              </a:ext>
            </a:extLst>
          </p:cNvPr>
          <p:cNvSpPr txBox="1"/>
          <p:nvPr/>
        </p:nvSpPr>
        <p:spPr>
          <a:xfrm>
            <a:off x="836613" y="5509552"/>
            <a:ext cx="6094268" cy="369332"/>
          </a:xfrm>
          <a:prstGeom prst="rect">
            <a:avLst/>
          </a:prstGeom>
          <a:noFill/>
        </p:spPr>
        <p:txBody>
          <a:bodyPr wrap="square">
            <a:spAutoFit/>
          </a:bodyPr>
          <a:lstStyle/>
          <a:p>
            <a:pPr lvl="0"/>
            <a:r>
              <a:rPr lang="en-US" i="1">
                <a:solidFill>
                  <a:srgbClr val="0070C0"/>
                </a:solidFill>
              </a:rPr>
              <a:t>Modify by climate zone using the notes</a:t>
            </a:r>
          </a:p>
        </p:txBody>
      </p:sp>
    </p:spTree>
    <p:extLst>
      <p:ext uri="{BB962C8B-B14F-4D97-AF65-F5344CB8AC3E}">
        <p14:creationId xmlns:p14="http://schemas.microsoft.com/office/powerpoint/2010/main" val="32147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A2855-AB22-6D49-EFD9-F494A3796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24920-05F9-E992-98D2-3A6260B4CE86}"/>
              </a:ext>
            </a:extLst>
          </p:cNvPr>
          <p:cNvSpPr>
            <a:spLocks noGrp="1"/>
          </p:cNvSpPr>
          <p:nvPr>
            <p:ph type="title"/>
          </p:nvPr>
        </p:nvSpPr>
        <p:spPr>
          <a:xfrm>
            <a:off x="839788" y="661694"/>
            <a:ext cx="10515600" cy="1073322"/>
          </a:xfrm>
        </p:spPr>
        <p:txBody>
          <a:bodyPr/>
          <a:lstStyle/>
          <a:p>
            <a:r>
              <a:rPr lang="en-US" sz="4000" dirty="0"/>
              <a:t>GHG Reductions</a:t>
            </a:r>
          </a:p>
        </p:txBody>
      </p:sp>
      <p:sp>
        <p:nvSpPr>
          <p:cNvPr id="10" name="TextBox 9">
            <a:extLst>
              <a:ext uri="{FF2B5EF4-FFF2-40B4-BE49-F238E27FC236}">
                <a16:creationId xmlns:a16="http://schemas.microsoft.com/office/drawing/2014/main" id="{5AFB8D66-5A3D-DBF0-4CC9-6707D0FAD528}"/>
              </a:ext>
            </a:extLst>
          </p:cNvPr>
          <p:cNvSpPr txBox="1"/>
          <p:nvPr/>
        </p:nvSpPr>
        <p:spPr>
          <a:xfrm>
            <a:off x="836613" y="5509552"/>
            <a:ext cx="6094268" cy="369332"/>
          </a:xfrm>
          <a:prstGeom prst="rect">
            <a:avLst/>
          </a:prstGeom>
          <a:noFill/>
        </p:spPr>
        <p:txBody>
          <a:bodyPr wrap="square">
            <a:spAutoFit/>
          </a:bodyPr>
          <a:lstStyle/>
          <a:p>
            <a:pPr lvl="0"/>
            <a:r>
              <a:rPr lang="en-US" i="1">
                <a:solidFill>
                  <a:srgbClr val="0070C0"/>
                </a:solidFill>
              </a:rPr>
              <a:t>Populate using data from model staff report</a:t>
            </a:r>
          </a:p>
        </p:txBody>
      </p:sp>
      <p:graphicFrame>
        <p:nvGraphicFramePr>
          <p:cNvPr id="12" name="Table 11">
            <a:extLst>
              <a:ext uri="{FF2B5EF4-FFF2-40B4-BE49-F238E27FC236}">
                <a16:creationId xmlns:a16="http://schemas.microsoft.com/office/drawing/2014/main" id="{45DECE98-23E3-0C4A-D3F1-D1CE243BB5D3}"/>
              </a:ext>
            </a:extLst>
          </p:cNvPr>
          <p:cNvGraphicFramePr>
            <a:graphicFrameLocks noGrp="1"/>
          </p:cNvGraphicFramePr>
          <p:nvPr>
            <p:extLst>
              <p:ext uri="{D42A27DB-BD31-4B8C-83A1-F6EECF244321}">
                <p14:modId xmlns:p14="http://schemas.microsoft.com/office/powerpoint/2010/main" val="1775086458"/>
              </p:ext>
            </p:extLst>
          </p:nvPr>
        </p:nvGraphicFramePr>
        <p:xfrm>
          <a:off x="836609" y="1930596"/>
          <a:ext cx="10515596" cy="2532222"/>
        </p:xfrm>
        <a:graphic>
          <a:graphicData uri="http://schemas.openxmlformats.org/drawingml/2006/table">
            <a:tbl>
              <a:tblPr firstRow="1" firstCol="1" bandRow="1">
                <a:tableStyleId>{21E4AEA4-8DFA-4A89-87EB-49C32662AFE0}</a:tableStyleId>
              </a:tblPr>
              <a:tblGrid>
                <a:gridCol w="3423416">
                  <a:extLst>
                    <a:ext uri="{9D8B030D-6E8A-4147-A177-3AD203B41FA5}">
                      <a16:colId xmlns:a16="http://schemas.microsoft.com/office/drawing/2014/main" val="1569141249"/>
                    </a:ext>
                  </a:extLst>
                </a:gridCol>
                <a:gridCol w="1182030">
                  <a:extLst>
                    <a:ext uri="{9D8B030D-6E8A-4147-A177-3AD203B41FA5}">
                      <a16:colId xmlns:a16="http://schemas.microsoft.com/office/drawing/2014/main" val="2765228443"/>
                    </a:ext>
                  </a:extLst>
                </a:gridCol>
                <a:gridCol w="1182030">
                  <a:extLst>
                    <a:ext uri="{9D8B030D-6E8A-4147-A177-3AD203B41FA5}">
                      <a16:colId xmlns:a16="http://schemas.microsoft.com/office/drawing/2014/main" val="2729730558"/>
                    </a:ext>
                  </a:extLst>
                </a:gridCol>
                <a:gridCol w="1182030">
                  <a:extLst>
                    <a:ext uri="{9D8B030D-6E8A-4147-A177-3AD203B41FA5}">
                      <a16:colId xmlns:a16="http://schemas.microsoft.com/office/drawing/2014/main" val="308384076"/>
                    </a:ext>
                  </a:extLst>
                </a:gridCol>
                <a:gridCol w="1182030">
                  <a:extLst>
                    <a:ext uri="{9D8B030D-6E8A-4147-A177-3AD203B41FA5}">
                      <a16:colId xmlns:a16="http://schemas.microsoft.com/office/drawing/2014/main" val="1778690362"/>
                    </a:ext>
                  </a:extLst>
                </a:gridCol>
                <a:gridCol w="1182030">
                  <a:extLst>
                    <a:ext uri="{9D8B030D-6E8A-4147-A177-3AD203B41FA5}">
                      <a16:colId xmlns:a16="http://schemas.microsoft.com/office/drawing/2014/main" val="825850883"/>
                    </a:ext>
                  </a:extLst>
                </a:gridCol>
                <a:gridCol w="1182030">
                  <a:extLst>
                    <a:ext uri="{9D8B030D-6E8A-4147-A177-3AD203B41FA5}">
                      <a16:colId xmlns:a16="http://schemas.microsoft.com/office/drawing/2014/main" val="4097653000"/>
                    </a:ext>
                  </a:extLst>
                </a:gridCol>
              </a:tblGrid>
              <a:tr h="519189">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kern="100">
                          <a:effectLst/>
                        </a:rPr>
                        <a:t> Approach</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gridSpan="3">
                  <a:txBody>
                    <a:bodyPr/>
                    <a:lstStyle/>
                    <a:p>
                      <a:pPr marL="0" marR="0" algn="ctr">
                        <a:lnSpc>
                          <a:spcPct val="107000"/>
                        </a:lnSpc>
                        <a:buNone/>
                      </a:pPr>
                      <a:r>
                        <a:rPr lang="en-US" sz="1600" kern="100" dirty="0">
                          <a:effectLst/>
                        </a:rPr>
                        <a:t>Metric Tons</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gridSpan="3">
                  <a:txBody>
                    <a:bodyPr/>
                    <a:lstStyle/>
                    <a:p>
                      <a:pPr algn="ctr"/>
                      <a:r>
                        <a:rPr lang="en-US" sz="1600" kern="100" dirty="0">
                          <a:effectLst/>
                        </a:rPr>
                        <a:t>Percentage</a:t>
                      </a:r>
                      <a:endParaRPr lang="en-US" sz="2400" dirty="0"/>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66394353"/>
                  </a:ext>
                </a:extLst>
              </a:tr>
              <a:tr h="655239">
                <a:tc>
                  <a:txBody>
                    <a:bodyPr/>
                    <a:lstStyle/>
                    <a:p>
                      <a:pPr marL="0" marR="0" algn="l">
                        <a:lnSpc>
                          <a:spcPct val="107000"/>
                        </a:lnSpc>
                        <a:buNone/>
                      </a:pPr>
                      <a:r>
                        <a:rPr lang="en-US" sz="1600" kern="100">
                          <a:effectLst/>
                        </a:rPr>
                        <a:t>Vintage</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Pre-</a:t>
                      </a:r>
                    </a:p>
                    <a:p>
                      <a:pPr marL="0" marR="0" algn="ctr">
                        <a:lnSpc>
                          <a:spcPct val="107000"/>
                        </a:lnSpc>
                        <a:buNone/>
                      </a:pPr>
                      <a:r>
                        <a:rPr lang="en-US" sz="1600" kern="100">
                          <a:effectLst/>
                        </a:rPr>
                        <a:t>1978</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1978-</a:t>
                      </a:r>
                    </a:p>
                    <a:p>
                      <a:pPr marL="0" marR="0" algn="ctr">
                        <a:lnSpc>
                          <a:spcPct val="107000"/>
                        </a:lnSpc>
                        <a:buNone/>
                      </a:pPr>
                      <a:r>
                        <a:rPr lang="en-US" sz="1600" kern="100">
                          <a:effectLst/>
                        </a:rPr>
                        <a:t>1991</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1992-</a:t>
                      </a:r>
                    </a:p>
                    <a:p>
                      <a:pPr marL="0" marR="0" algn="ctr">
                        <a:lnSpc>
                          <a:spcPct val="107000"/>
                        </a:lnSpc>
                        <a:buNone/>
                      </a:pPr>
                      <a:r>
                        <a:rPr lang="en-US" sz="1600" kern="100">
                          <a:effectLst/>
                        </a:rPr>
                        <a:t>2010</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Pre-</a:t>
                      </a:r>
                    </a:p>
                    <a:p>
                      <a:pPr marL="0" marR="0" algn="ctr">
                        <a:lnSpc>
                          <a:spcPct val="107000"/>
                        </a:lnSpc>
                        <a:buNone/>
                      </a:pPr>
                      <a:r>
                        <a:rPr lang="en-US" sz="1600" kern="100">
                          <a:effectLst/>
                        </a:rPr>
                        <a:t>1978</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1978-</a:t>
                      </a:r>
                    </a:p>
                    <a:p>
                      <a:pPr marL="0" marR="0" algn="ctr">
                        <a:lnSpc>
                          <a:spcPct val="107000"/>
                        </a:lnSpc>
                        <a:buNone/>
                      </a:pPr>
                      <a:r>
                        <a:rPr lang="en-US" sz="1600" kern="100">
                          <a:effectLst/>
                        </a:rPr>
                        <a:t>1991</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1992-</a:t>
                      </a:r>
                    </a:p>
                    <a:p>
                      <a:pPr marL="0" marR="0" algn="ctr">
                        <a:lnSpc>
                          <a:spcPct val="107000"/>
                        </a:lnSpc>
                        <a:buNone/>
                      </a:pPr>
                      <a:r>
                        <a:rPr lang="en-US" sz="1600" kern="100">
                          <a:effectLst/>
                        </a:rPr>
                        <a:t>2010</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525354583"/>
                  </a:ext>
                </a:extLst>
              </a:tr>
              <a:tr h="702701">
                <a:tc>
                  <a:txBody>
                    <a:bodyPr/>
                    <a:lstStyle/>
                    <a:p>
                      <a:pPr marL="0" marR="0" algn="l">
                        <a:lnSpc>
                          <a:spcPct val="107000"/>
                        </a:lnSpc>
                        <a:buNone/>
                      </a:pPr>
                      <a:r>
                        <a:rPr lang="en-US" sz="1600" kern="100" dirty="0">
                          <a:effectLst/>
                        </a:rPr>
                        <a:t>Heat pump </a:t>
                      </a:r>
                    </a:p>
                    <a:p>
                      <a:pPr marL="0" marR="0" algn="l">
                        <a:lnSpc>
                          <a:spcPct val="107000"/>
                        </a:lnSpc>
                        <a:buNone/>
                      </a:pPr>
                      <a:r>
                        <a:rPr lang="en-US" sz="1600" kern="100" dirty="0">
                          <a:effectLst/>
                        </a:rPr>
                        <a:t>with furnace as backup</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659094727"/>
                  </a:ext>
                </a:extLst>
              </a:tr>
              <a:tr h="655093">
                <a:tc>
                  <a:txBody>
                    <a:bodyPr/>
                    <a:lstStyle/>
                    <a:p>
                      <a:pPr marL="0" marR="0" algn="l">
                        <a:lnSpc>
                          <a:spcPct val="107000"/>
                        </a:lnSpc>
                        <a:buNone/>
                      </a:pPr>
                      <a:r>
                        <a:rPr lang="en-US" sz="1600" kern="100">
                          <a:effectLst/>
                        </a:rPr>
                        <a:t>Heat pump &amp; new air handler</a:t>
                      </a:r>
                    </a:p>
                    <a:p>
                      <a:pPr marL="0" marR="0" algn="l">
                        <a:lnSpc>
                          <a:spcPct val="107000"/>
                        </a:lnSpc>
                        <a:buNone/>
                      </a:pPr>
                      <a:r>
                        <a:rPr lang="en-US" sz="1600" kern="100">
                          <a:effectLst/>
                        </a:rPr>
                        <a:t>(no furnace)</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algn="ctr">
                        <a:lnSpc>
                          <a:spcPct val="107000"/>
                        </a:lnSpc>
                      </a:pPr>
                      <a:endParaRPr lang="en-US" sz="1600" kern="100">
                        <a:effectLst/>
                        <a:latin typeface="+mn-lt"/>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a:effectLst/>
                        </a:rPr>
                        <a:t>%</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buNone/>
                      </a:pPr>
                      <a:r>
                        <a:rPr lang="en-US" sz="1600" kern="100" dirty="0">
                          <a:effectLst/>
                        </a:rPr>
                        <a:t>%</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925380354"/>
                  </a:ext>
                </a:extLst>
              </a:tr>
            </a:tbl>
          </a:graphicData>
        </a:graphic>
      </p:graphicFrame>
    </p:spTree>
    <p:extLst>
      <p:ext uri="{BB962C8B-B14F-4D97-AF65-F5344CB8AC3E}">
        <p14:creationId xmlns:p14="http://schemas.microsoft.com/office/powerpoint/2010/main" val="2085008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20F1-369F-13B1-4E5E-6EAC99D7213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721EAF3-5EE1-E2EC-7387-5466607BA999}"/>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General Exceptions</a:t>
            </a:r>
          </a:p>
        </p:txBody>
      </p:sp>
      <p:sp>
        <p:nvSpPr>
          <p:cNvPr id="2" name="TextBox 1">
            <a:extLst>
              <a:ext uri="{FF2B5EF4-FFF2-40B4-BE49-F238E27FC236}">
                <a16:creationId xmlns:a16="http://schemas.microsoft.com/office/drawing/2014/main" id="{B02A306C-C44B-45CE-4BAB-D9B671F94A8A}"/>
              </a:ext>
            </a:extLst>
          </p:cNvPr>
          <p:cNvSpPr txBox="1"/>
          <p:nvPr/>
        </p:nvSpPr>
        <p:spPr>
          <a:xfrm>
            <a:off x="838200" y="1757548"/>
            <a:ext cx="6156158" cy="4735327"/>
          </a:xfrm>
          <a:prstGeom prst="rect">
            <a:avLst/>
          </a:prstGeom>
        </p:spPr>
        <p:txBody>
          <a:bodyPr vert="horz" lIns="91440" tIns="45720" rIns="91440" bIns="45720" rtlCol="0" anchor="t" anchorCtr="0">
            <a:noAutofit/>
          </a:bodyPr>
          <a:lstStyle/>
          <a:p>
            <a:pPr marL="171450" indent="-171450">
              <a:spcAft>
                <a:spcPts val="600"/>
              </a:spcAft>
              <a:buFont typeface="Arial" panose="020B0604020202020204" pitchFamily="34" charset="0"/>
              <a:buChar char="•"/>
            </a:pPr>
            <a:r>
              <a:rPr lang="en-US" sz="2400" dirty="0"/>
              <a:t>Where the capacity of the existing main electrical service panel is insufficient to supply the electrical capacity of a heat pump sized to meet the heating load</a:t>
            </a:r>
          </a:p>
          <a:p>
            <a:pPr marL="171450" indent="-171450">
              <a:spcBef>
                <a:spcPts val="600"/>
              </a:spcBef>
              <a:spcAft>
                <a:spcPts val="600"/>
              </a:spcAft>
              <a:buFont typeface="Arial" panose="020B0604020202020204" pitchFamily="34" charset="0"/>
              <a:buChar char="•"/>
            </a:pPr>
            <a:r>
              <a:rPr lang="en-US" sz="2400" dirty="0"/>
              <a:t>Where the required capacity of a heat pump is 12,000 Btu/</a:t>
            </a:r>
            <a:r>
              <a:rPr lang="en-US" sz="2400" dirty="0" err="1"/>
              <a:t>hr</a:t>
            </a:r>
            <a:r>
              <a:rPr lang="en-US" sz="2400" dirty="0"/>
              <a:t> more than the air conditioner capacity</a:t>
            </a:r>
            <a:endParaRPr lang="en-US" sz="2400" dirty="0">
              <a:solidFill>
                <a:schemeClr val="tx2"/>
              </a:solidFill>
            </a:endParaRPr>
          </a:p>
        </p:txBody>
      </p:sp>
      <p:pic>
        <p:nvPicPr>
          <p:cNvPr id="12" name="Picture 11" descr="A street sign with two signs&#10;&#10;AI-generated content may be incorrect.">
            <a:extLst>
              <a:ext uri="{FF2B5EF4-FFF2-40B4-BE49-F238E27FC236}">
                <a16:creationId xmlns:a16="http://schemas.microsoft.com/office/drawing/2014/main" id="{256C01BE-7C4E-6FCD-A9BD-7320CDA4CECA}"/>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1192452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A078F-061B-3157-82FA-68D09F60C730}"/>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62DD767F-2656-21C2-F699-F7BCA04624F3}"/>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Specific Exceptions</a:t>
            </a:r>
          </a:p>
        </p:txBody>
      </p:sp>
      <p:sp>
        <p:nvSpPr>
          <p:cNvPr id="2" name="TextBox 1">
            <a:extLst>
              <a:ext uri="{FF2B5EF4-FFF2-40B4-BE49-F238E27FC236}">
                <a16:creationId xmlns:a16="http://schemas.microsoft.com/office/drawing/2014/main" id="{8B12138E-1921-93DA-B794-0A5B472AA805}"/>
              </a:ext>
            </a:extLst>
          </p:cNvPr>
          <p:cNvSpPr txBox="1"/>
          <p:nvPr/>
        </p:nvSpPr>
        <p:spPr>
          <a:xfrm>
            <a:off x="791307" y="1757548"/>
            <a:ext cx="6770077" cy="4735327"/>
          </a:xfrm>
          <a:prstGeom prst="rect">
            <a:avLst/>
          </a:prstGeom>
        </p:spPr>
        <p:txBody>
          <a:bodyPr vert="horz" lIns="91440" tIns="45720" rIns="91440" bIns="45720" rtlCol="0" anchor="t" anchorCtr="0">
            <a:noAutofit/>
          </a:bodyPr>
          <a:lstStyle/>
          <a:p>
            <a:pPr>
              <a:spcAft>
                <a:spcPts val="600"/>
              </a:spcAft>
            </a:pPr>
            <a:endParaRPr lang="en-US" i="1" dirty="0">
              <a:solidFill>
                <a:srgbClr val="0070C0"/>
              </a:solidFill>
            </a:endParaRPr>
          </a:p>
          <a:p>
            <a:pPr marL="171450" indent="-171450">
              <a:spcAft>
                <a:spcPts val="600"/>
              </a:spcAft>
              <a:buFont typeface="Arial" panose="020B0604020202020204" pitchFamily="34" charset="0"/>
              <a:buChar char="•"/>
            </a:pPr>
            <a:r>
              <a:rPr lang="en-US" sz="2400" dirty="0"/>
              <a:t>R-49 attic insulation and air sealing for projects using existing ducts and no heat pump</a:t>
            </a:r>
          </a:p>
          <a:p>
            <a:pPr marL="628650" lvl="1" indent="-171450">
              <a:spcAft>
                <a:spcPts val="600"/>
              </a:spcAft>
              <a:buFont typeface="Arial" panose="020B0604020202020204" pitchFamily="34" charset="0"/>
              <a:buChar char="•"/>
            </a:pPr>
            <a:r>
              <a:rPr lang="en-US" sz="2400" dirty="0"/>
              <a:t>Not required if attic is already insulated to R-38</a:t>
            </a:r>
          </a:p>
          <a:p>
            <a:pPr marL="171450" indent="-171450">
              <a:spcBef>
                <a:spcPts val="600"/>
              </a:spcBef>
              <a:spcAft>
                <a:spcPts val="600"/>
              </a:spcAft>
              <a:buFont typeface="Arial" panose="020B0604020202020204" pitchFamily="34" charset="0"/>
              <a:buChar char="•"/>
            </a:pPr>
            <a:r>
              <a:rPr lang="en-US" sz="2400" dirty="0"/>
              <a:t>All other exceptions in the State code apply</a:t>
            </a:r>
          </a:p>
        </p:txBody>
      </p:sp>
      <p:pic>
        <p:nvPicPr>
          <p:cNvPr id="12" name="Picture 11" descr="A street sign with two signs&#10;&#10;AI-generated content may be incorrect.">
            <a:extLst>
              <a:ext uri="{FF2B5EF4-FFF2-40B4-BE49-F238E27FC236}">
                <a16:creationId xmlns:a16="http://schemas.microsoft.com/office/drawing/2014/main" id="{2B169BC6-D62F-F393-C0C9-B6AA56B0E266}"/>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188770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F597F47-9FDC-D905-9E76-1184741EBC8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Resources for Homeowners</a:t>
            </a:r>
          </a:p>
        </p:txBody>
      </p:sp>
      <p:sp>
        <p:nvSpPr>
          <p:cNvPr id="8" name="TextBox 7">
            <a:extLst>
              <a:ext uri="{FF2B5EF4-FFF2-40B4-BE49-F238E27FC236}">
                <a16:creationId xmlns:a16="http://schemas.microsoft.com/office/drawing/2014/main" id="{1D8F4638-6DA3-74EF-2B2F-FDB0A01AA49C}"/>
              </a:ext>
            </a:extLst>
          </p:cNvPr>
          <p:cNvSpPr txBox="1"/>
          <p:nvPr/>
        </p:nvSpPr>
        <p:spPr>
          <a:xfrm>
            <a:off x="838201" y="1745673"/>
            <a:ext cx="10216486" cy="4996321"/>
          </a:xfrm>
          <a:prstGeom prst="rect">
            <a:avLst/>
          </a:prstGeom>
          <a:noFill/>
        </p:spPr>
        <p:txBody>
          <a:bodyPr wrap="square" rtlCol="0">
            <a:normAutofit fontScale="62500" lnSpcReduction="20000"/>
          </a:bodyPr>
          <a:lstStyle/>
          <a:p>
            <a:pPr>
              <a:lnSpc>
                <a:spcPct val="120000"/>
              </a:lnSpc>
              <a:spcAft>
                <a:spcPts val="600"/>
              </a:spcAft>
            </a:pPr>
            <a:r>
              <a:rPr lang="en-US" sz="3200" i="0" dirty="0">
                <a:effectLst/>
                <a:hlinkClick r:id="rId3"/>
              </a:rPr>
              <a:t>Inflation Reduction Act Residential Energy Rebate Programs</a:t>
            </a:r>
            <a:endParaRPr lang="en-US" sz="3200" i="0" dirty="0">
              <a:effectLst/>
            </a:endParaRPr>
          </a:p>
          <a:p>
            <a:pPr marL="285750" indent="-285750">
              <a:lnSpc>
                <a:spcPct val="120000"/>
              </a:lnSpc>
              <a:spcAft>
                <a:spcPts val="600"/>
              </a:spcAft>
              <a:buFont typeface="Arial" panose="020B0604020202020204" pitchFamily="34" charset="0"/>
              <a:buChar char="•"/>
            </a:pPr>
            <a:r>
              <a:rPr lang="en-US" sz="3200" b="0" i="0" dirty="0">
                <a:effectLst/>
              </a:rPr>
              <a:t>Home Electrification and Appliance Rebates (</a:t>
            </a:r>
            <a:r>
              <a:rPr lang="en-US" sz="3200" i="0" dirty="0">
                <a:effectLst/>
              </a:rPr>
              <a:t>HEEHRA): rebates for qualifying, energy saving appliances and equipment to income-eligible, single-family households and multifamily properties</a:t>
            </a:r>
          </a:p>
          <a:p>
            <a:pPr marL="285750" indent="-285750">
              <a:lnSpc>
                <a:spcPct val="120000"/>
              </a:lnSpc>
              <a:spcAft>
                <a:spcPts val="600"/>
              </a:spcAft>
              <a:buFont typeface="Arial" panose="020B0604020202020204" pitchFamily="34" charset="0"/>
              <a:buChar char="•"/>
            </a:pPr>
            <a:r>
              <a:rPr lang="en-US" sz="3200" i="0" u="none" strike="noStrike" dirty="0">
                <a:effectLst/>
              </a:rPr>
              <a:t>Equitable Building Decarbonization Direct Install Program:</a:t>
            </a:r>
            <a:r>
              <a:rPr lang="en-US" sz="3200" i="0" dirty="0">
                <a:effectLst/>
              </a:rPr>
              <a:t> </a:t>
            </a:r>
            <a:r>
              <a:rPr lang="en-US" sz="3200" b="0" i="0" dirty="0">
                <a:solidFill>
                  <a:srgbClr val="000000"/>
                </a:solidFill>
                <a:effectLst/>
              </a:rPr>
              <a:t>no-cost energy retrofits for low-income households</a:t>
            </a:r>
            <a:endParaRPr lang="en-US" sz="3200" i="0" dirty="0">
              <a:effectLst/>
            </a:endParaRPr>
          </a:p>
          <a:p>
            <a:pPr marL="285750" indent="-285750">
              <a:lnSpc>
                <a:spcPct val="120000"/>
              </a:lnSpc>
              <a:spcAft>
                <a:spcPts val="600"/>
              </a:spcAft>
              <a:buFont typeface="Arial" panose="020B0604020202020204" pitchFamily="34" charset="0"/>
              <a:buChar char="•"/>
            </a:pPr>
            <a:r>
              <a:rPr lang="en-US" sz="3200" i="0" dirty="0">
                <a:effectLst/>
              </a:rPr>
              <a:t>Pay for Performance Program: rebates for whole home energy retrofits for Californians regardless of household income</a:t>
            </a:r>
          </a:p>
          <a:p>
            <a:pPr marL="285750" indent="-285750">
              <a:lnSpc>
                <a:spcPct val="120000"/>
              </a:lnSpc>
              <a:spcAft>
                <a:spcPts val="600"/>
              </a:spcAft>
              <a:buFont typeface="Arial" panose="020B0604020202020204" pitchFamily="34" charset="0"/>
              <a:buChar char="•"/>
            </a:pPr>
            <a:endParaRPr lang="en-US" sz="3200" i="0" dirty="0">
              <a:effectLst/>
            </a:endParaRPr>
          </a:p>
          <a:p>
            <a:pPr>
              <a:lnSpc>
                <a:spcPct val="120000"/>
              </a:lnSpc>
              <a:spcAft>
                <a:spcPts val="600"/>
              </a:spcAft>
            </a:pPr>
            <a:r>
              <a:rPr lang="en-US" sz="3200" dirty="0">
                <a:ea typeface="Lato"/>
                <a:cs typeface="Lato"/>
                <a:hlinkClick r:id="rId4"/>
              </a:rPr>
              <a:t>Federal tax credits </a:t>
            </a:r>
            <a:r>
              <a:rPr lang="en-US" sz="3200" dirty="0">
                <a:ea typeface="Lato"/>
                <a:cs typeface="Lato"/>
              </a:rPr>
              <a:t>are available for most residential energy upgrades (approximately 30% for each improvement, with caps per measure and total in a given tax year)</a:t>
            </a:r>
          </a:p>
          <a:p>
            <a:pPr>
              <a:lnSpc>
                <a:spcPct val="120000"/>
              </a:lnSpc>
              <a:spcAft>
                <a:spcPts val="600"/>
              </a:spcAft>
            </a:pPr>
            <a:endParaRPr lang="en-US" sz="3200" dirty="0">
              <a:ea typeface="Lato"/>
              <a:cs typeface="Lato"/>
            </a:endParaRPr>
          </a:p>
          <a:p>
            <a:pPr>
              <a:lnSpc>
                <a:spcPct val="120000"/>
              </a:lnSpc>
              <a:spcAft>
                <a:spcPts val="600"/>
              </a:spcAft>
            </a:pPr>
            <a:r>
              <a:rPr lang="en-US" sz="3200" dirty="0">
                <a:ea typeface="Lato"/>
                <a:cs typeface="Lato"/>
              </a:rPr>
              <a:t>Federal activities have created uncertainties for many programs. Check current status and requirements.</a:t>
            </a:r>
          </a:p>
          <a:p>
            <a:endParaRPr lang="en-US" i="0" dirty="0">
              <a:effectLst/>
            </a:endParaRPr>
          </a:p>
        </p:txBody>
      </p:sp>
    </p:spTree>
    <p:extLst>
      <p:ext uri="{BB962C8B-B14F-4D97-AF65-F5344CB8AC3E}">
        <p14:creationId xmlns:p14="http://schemas.microsoft.com/office/powerpoint/2010/main" val="1451510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CA9943-CB9D-EA22-F081-61A99941D654}"/>
              </a:ext>
            </a:extLst>
          </p:cNvPr>
          <p:cNvSpPr>
            <a:spLocks noGrp="1"/>
          </p:cNvSpPr>
          <p:nvPr>
            <p:ph type="title"/>
          </p:nvPr>
        </p:nvSpPr>
        <p:spPr/>
        <p:txBody>
          <a:bodyPr/>
          <a:lstStyle/>
          <a:p>
            <a:r>
              <a:rPr lang="en-US"/>
              <a:t>Ways to Provide Feedback</a:t>
            </a:r>
          </a:p>
        </p:txBody>
      </p:sp>
    </p:spTree>
    <p:extLst>
      <p:ext uri="{BB962C8B-B14F-4D97-AF65-F5344CB8AC3E}">
        <p14:creationId xmlns:p14="http://schemas.microsoft.com/office/powerpoint/2010/main" val="118037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D6402A-84E3-1039-9380-2445B8082562}"/>
              </a:ext>
            </a:extLst>
          </p:cNvPr>
          <p:cNvSpPr>
            <a:spLocks noGrp="1"/>
          </p:cNvSpPr>
          <p:nvPr>
            <p:ph type="title"/>
          </p:nvPr>
        </p:nvSpPr>
        <p:spPr>
          <a:xfrm>
            <a:off x="839787" y="726756"/>
            <a:ext cx="10168182" cy="996536"/>
          </a:xfrm>
        </p:spPr>
        <p:txBody>
          <a:bodyPr vert="horz" lIns="91440" tIns="45720" rIns="91440" bIns="45720" rtlCol="0" anchor="ctr">
            <a:noAutofit/>
          </a:bodyPr>
          <a:lstStyle/>
          <a:p>
            <a:r>
              <a:rPr lang="en-US" sz="4000" kern="1200" dirty="0">
                <a:latin typeface="+mj-lt"/>
                <a:ea typeface="+mj-ea"/>
                <a:cs typeface="+mj-cs"/>
              </a:rPr>
              <a:t>Stakeholder and Community Engagement</a:t>
            </a:r>
          </a:p>
        </p:txBody>
      </p:sp>
      <p:sp>
        <p:nvSpPr>
          <p:cNvPr id="7" name="Text Placeholder 6">
            <a:extLst>
              <a:ext uri="{FF2B5EF4-FFF2-40B4-BE49-F238E27FC236}">
                <a16:creationId xmlns:a16="http://schemas.microsoft.com/office/drawing/2014/main" id="{78431480-5EE0-D4A1-B4CD-24080C0CF3AA}"/>
              </a:ext>
            </a:extLst>
          </p:cNvPr>
          <p:cNvSpPr>
            <a:spLocks noGrp="1"/>
          </p:cNvSpPr>
          <p:nvPr>
            <p:ph type="body" sz="half" idx="2"/>
          </p:nvPr>
        </p:nvSpPr>
        <p:spPr>
          <a:xfrm>
            <a:off x="839787" y="1975316"/>
            <a:ext cx="3932237" cy="3811588"/>
          </a:xfrm>
        </p:spPr>
        <p:txBody>
          <a:bodyPr/>
          <a:lstStyle/>
          <a:p>
            <a:r>
              <a:rPr lang="en-US" i="1">
                <a:solidFill>
                  <a:srgbClr val="0070C0"/>
                </a:solidFill>
              </a:rPr>
              <a:t>[Provide details on outreach and engagement activities]</a:t>
            </a:r>
          </a:p>
        </p:txBody>
      </p:sp>
      <p:pic>
        <p:nvPicPr>
          <p:cNvPr id="2" name="Picture 1">
            <a:extLst>
              <a:ext uri="{FF2B5EF4-FFF2-40B4-BE49-F238E27FC236}">
                <a16:creationId xmlns:a16="http://schemas.microsoft.com/office/drawing/2014/main" id="{4318150B-394B-F5B3-2E11-F03412D2CDE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096000" y="1975316"/>
            <a:ext cx="5363237" cy="3575492"/>
          </a:xfrm>
          <a:prstGeom prst="rect">
            <a:avLst/>
          </a:prstGeom>
        </p:spPr>
      </p:pic>
    </p:spTree>
    <p:extLst>
      <p:ext uri="{BB962C8B-B14F-4D97-AF65-F5344CB8AC3E}">
        <p14:creationId xmlns:p14="http://schemas.microsoft.com/office/powerpoint/2010/main" val="1899253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7B1E-A40C-6306-0E17-331E70136F78}"/>
              </a:ext>
            </a:extLst>
          </p:cNvPr>
          <p:cNvSpPr>
            <a:spLocks noGrp="1"/>
          </p:cNvSpPr>
          <p:nvPr>
            <p:ph type="title"/>
          </p:nvPr>
        </p:nvSpPr>
        <p:spPr/>
        <p:txBody>
          <a:bodyPr/>
          <a:lstStyle/>
          <a:p>
            <a:r>
              <a:rPr lang="en-US"/>
              <a:t>Q &amp; A Discussion</a:t>
            </a:r>
          </a:p>
        </p:txBody>
      </p:sp>
    </p:spTree>
    <p:extLst>
      <p:ext uri="{BB962C8B-B14F-4D97-AF65-F5344CB8AC3E}">
        <p14:creationId xmlns:p14="http://schemas.microsoft.com/office/powerpoint/2010/main" val="3445574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9729C6-CBB9-BECA-77C8-9FD5F113C7B5}"/>
              </a:ext>
            </a:extLst>
          </p:cNvPr>
          <p:cNvSpPr>
            <a:spLocks noGrp="1"/>
          </p:cNvSpPr>
          <p:nvPr>
            <p:ph type="title" idx="4294967295"/>
          </p:nvPr>
        </p:nvSpPr>
        <p:spPr>
          <a:xfrm>
            <a:off x="831850" y="1709738"/>
            <a:ext cx="7778750" cy="2762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1"/>
                </a:solidFill>
                <a:effectLst/>
                <a:uLnTx/>
                <a:uFillTx/>
                <a:latin typeface="+mn-lt"/>
                <a:ea typeface="+mn-ea"/>
                <a:cs typeface="+mn-cs"/>
              </a:rPr>
              <a:t>Thank you!</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We appreciate your time</a:t>
            </a:r>
          </a:p>
        </p:txBody>
      </p:sp>
      <p:sp>
        <p:nvSpPr>
          <p:cNvPr id="5" name="Text Placeholder 4">
            <a:extLst>
              <a:ext uri="{FF2B5EF4-FFF2-40B4-BE49-F238E27FC236}">
                <a16:creationId xmlns:a16="http://schemas.microsoft.com/office/drawing/2014/main" id="{66750D62-236A-6E9B-04E4-EF6F9D282192}"/>
              </a:ext>
            </a:extLst>
          </p:cNvPr>
          <p:cNvSpPr>
            <a:spLocks noGrp="1"/>
          </p:cNvSpPr>
          <p:nvPr>
            <p:ph type="body" sz="quarter" idx="15"/>
          </p:nvPr>
        </p:nvSpPr>
        <p:spPr/>
        <p:txBody>
          <a:bodyPr/>
          <a:lstStyle/>
          <a:p>
            <a:pPr lvl="1"/>
            <a:r>
              <a:rPr lang="en-US"/>
              <a:t>Name</a:t>
            </a:r>
          </a:p>
          <a:p>
            <a:pPr lvl="2"/>
            <a:r>
              <a:rPr lang="en-US"/>
              <a:t>email</a:t>
            </a:r>
          </a:p>
        </p:txBody>
      </p:sp>
      <p:sp>
        <p:nvSpPr>
          <p:cNvPr id="4" name="Text Placeholder 3">
            <a:extLst>
              <a:ext uri="{FF2B5EF4-FFF2-40B4-BE49-F238E27FC236}">
                <a16:creationId xmlns:a16="http://schemas.microsoft.com/office/drawing/2014/main" id="{76BA2CF5-0C85-4EC5-D932-6D26195514A9}"/>
              </a:ext>
            </a:extLst>
          </p:cNvPr>
          <p:cNvSpPr>
            <a:spLocks noGrp="1"/>
          </p:cNvSpPr>
          <p:nvPr>
            <p:ph type="body" sz="quarter" idx="14"/>
          </p:nvPr>
        </p:nvSpPr>
        <p:spPr/>
        <p:txBody>
          <a:bodyPr/>
          <a:lstStyle/>
          <a:p>
            <a:pPr lvl="1"/>
            <a:r>
              <a:rPr lang="en-US" dirty="0"/>
              <a:t>Name</a:t>
            </a:r>
          </a:p>
          <a:p>
            <a:pPr lvl="2"/>
            <a:r>
              <a:rPr lang="en-US" dirty="0"/>
              <a:t>email</a:t>
            </a:r>
          </a:p>
        </p:txBody>
      </p:sp>
      <p:sp>
        <p:nvSpPr>
          <p:cNvPr id="6" name="Text Placeholder 5">
            <a:extLst>
              <a:ext uri="{FF2B5EF4-FFF2-40B4-BE49-F238E27FC236}">
                <a16:creationId xmlns:a16="http://schemas.microsoft.com/office/drawing/2014/main" id="{A7B0BF99-A64E-1B72-7EAF-431F299C98C7}"/>
              </a:ext>
            </a:extLst>
          </p:cNvPr>
          <p:cNvSpPr>
            <a:spLocks noGrp="1"/>
          </p:cNvSpPr>
          <p:nvPr>
            <p:ph type="body" idx="16"/>
          </p:nvPr>
        </p:nvSpPr>
        <p:spPr/>
        <p:txBody>
          <a:bodyPr/>
          <a:lstStyle/>
          <a:p>
            <a:r>
              <a:rPr lang="en-US" i="1" err="1"/>
              <a:t>url</a:t>
            </a:r>
            <a:endParaRPr lang="en-US"/>
          </a:p>
        </p:txBody>
      </p:sp>
    </p:spTree>
    <p:extLst>
      <p:ext uri="{BB962C8B-B14F-4D97-AF65-F5344CB8AC3E}">
        <p14:creationId xmlns:p14="http://schemas.microsoft.com/office/powerpoint/2010/main" val="335707080"/>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45876"/>
      </a:dk2>
      <a:lt2>
        <a:srgbClr val="E7E6E6"/>
      </a:lt2>
      <a:accent1>
        <a:srgbClr val="498CA4"/>
      </a:accent1>
      <a:accent2>
        <a:srgbClr val="DA8A04"/>
      </a:accent2>
      <a:accent3>
        <a:srgbClr val="D6D1CB"/>
      </a:accent3>
      <a:accent4>
        <a:srgbClr val="F8BE09"/>
      </a:accent4>
      <a:accent5>
        <a:srgbClr val="012A3A"/>
      </a:accent5>
      <a:accent6>
        <a:srgbClr val="CDCBCB"/>
      </a:accent6>
      <a:hlink>
        <a:srgbClr val="498CA5"/>
      </a:hlink>
      <a:folHlink>
        <a:srgbClr val="DA890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42">
      <a:dk1>
        <a:srgbClr val="151C22"/>
      </a:dk1>
      <a:lt1>
        <a:sysClr val="window" lastClr="FFFFFF"/>
      </a:lt1>
      <a:dk2>
        <a:srgbClr val="383B44"/>
      </a:dk2>
      <a:lt2>
        <a:srgbClr val="F7F7F7"/>
      </a:lt2>
      <a:accent1>
        <a:srgbClr val="002A3A"/>
      </a:accent1>
      <a:accent2>
        <a:srgbClr val="3D728A"/>
      </a:accent2>
      <a:accent3>
        <a:srgbClr val="F8BF00"/>
      </a:accent3>
      <a:accent4>
        <a:srgbClr val="DB8A06"/>
      </a:accent4>
      <a:accent5>
        <a:srgbClr val="D7D2CB"/>
      </a:accent5>
      <a:accent6>
        <a:srgbClr val="CDCCCC"/>
      </a:accent6>
      <a:hlink>
        <a:srgbClr val="023A3A"/>
      </a:hlink>
      <a:folHlink>
        <a:srgbClr val="4B8CA6"/>
      </a:folHlink>
    </a:clrScheme>
    <a:fontScheme name="LE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Custom 42">
      <a:dk1>
        <a:srgbClr val="151C22"/>
      </a:dk1>
      <a:lt1>
        <a:sysClr val="window" lastClr="FFFFFF"/>
      </a:lt1>
      <a:dk2>
        <a:srgbClr val="383B44"/>
      </a:dk2>
      <a:lt2>
        <a:srgbClr val="F7F7F7"/>
      </a:lt2>
      <a:accent1>
        <a:srgbClr val="002A3A"/>
      </a:accent1>
      <a:accent2>
        <a:srgbClr val="3D728A"/>
      </a:accent2>
      <a:accent3>
        <a:srgbClr val="F8BF00"/>
      </a:accent3>
      <a:accent4>
        <a:srgbClr val="DB8A06"/>
      </a:accent4>
      <a:accent5>
        <a:srgbClr val="D7D2CB"/>
      </a:accent5>
      <a:accent6>
        <a:srgbClr val="CDCCCC"/>
      </a:accent6>
      <a:hlink>
        <a:srgbClr val="023A3A"/>
      </a:hlink>
      <a:folHlink>
        <a:srgbClr val="4B8CA6"/>
      </a:folHlink>
    </a:clrScheme>
    <a:fontScheme name="LE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42EA3AE08AFE4DA05EA834BC30324A" ma:contentTypeVersion="12" ma:contentTypeDescription="Create a new document." ma:contentTypeScope="" ma:versionID="d9fc1bd75f50d5bf28c897c1a9d00fae">
  <xsd:schema xmlns:xsd="http://www.w3.org/2001/XMLSchema" xmlns:xs="http://www.w3.org/2001/XMLSchema" xmlns:p="http://schemas.microsoft.com/office/2006/metadata/properties" xmlns:ns2="16e0aafd-816c-4308-a0ff-92afc8a94d46" xmlns:ns3="cc6ce0cc-f5b5-434b-8482-5db87d6d8031" targetNamespace="http://schemas.microsoft.com/office/2006/metadata/properties" ma:root="true" ma:fieldsID="f4ef50eb08723a4102f36cbee3ebed44" ns2:_="" ns3:_="">
    <xsd:import namespace="16e0aafd-816c-4308-a0ff-92afc8a94d46"/>
    <xsd:import namespace="cc6ce0cc-f5b5-434b-8482-5db87d6d80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0aafd-816c-4308-a0ff-92afc8a94d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4a1949b-91db-4c9a-b8ec-16f71fd46c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6ce0cc-f5b5-434b-8482-5db87d6d803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5ad83fc-6b7f-4b0d-8003-92047c66d588}" ma:internalName="TaxCatchAll" ma:showField="CatchAllData" ma:web="cc6ce0cc-f5b5-434b-8482-5db87d6d80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c6ce0cc-f5b5-434b-8482-5db87d6d8031" xsi:nil="true"/>
    <lcf76f155ced4ddcb4097134ff3c332f xmlns="16e0aafd-816c-4308-a0ff-92afc8a94d4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BF3CAA1-5054-4A7B-9BE9-F1B9E370AE3E}">
  <ds:schemaRefs>
    <ds:schemaRef ds:uri="16e0aafd-816c-4308-a0ff-92afc8a94d46"/>
    <ds:schemaRef ds:uri="cc6ce0cc-f5b5-434b-8482-5db87d6d80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996ACF4-437F-43E8-A1A5-5CFF019AE2BA}">
  <ds:schemaRefs>
    <ds:schemaRef ds:uri="http://schemas.microsoft.com/sharepoint/v3/contenttype/forms"/>
  </ds:schemaRefs>
</ds:datastoreItem>
</file>

<file path=customXml/itemProps3.xml><?xml version="1.0" encoding="utf-8"?>
<ds:datastoreItem xmlns:ds="http://schemas.openxmlformats.org/officeDocument/2006/customXml" ds:itemID="{8D190A87-A0AF-441F-97DA-5E9FB8332480}">
  <ds:schemaRefs>
    <ds:schemaRef ds:uri="16e0aafd-816c-4308-a0ff-92afc8a94d46"/>
    <ds:schemaRef ds:uri="cc6ce0cc-f5b5-434b-8482-5db87d6d80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TotalTime>
  <Words>1773</Words>
  <Application>Microsoft Office PowerPoint</Application>
  <PresentationFormat>Widescreen</PresentationFormat>
  <Paragraphs>245</Paragraphs>
  <Slides>24</Slides>
  <Notes>18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Aptos</vt:lpstr>
      <vt:lpstr>Arial</vt:lpstr>
      <vt:lpstr>Calibri</vt:lpstr>
      <vt:lpstr>Calibri Light</vt:lpstr>
      <vt:lpstr>Holland Title</vt:lpstr>
      <vt:lpstr>Lato</vt:lpstr>
      <vt:lpstr>Symbol</vt:lpstr>
      <vt:lpstr>Office Theme</vt:lpstr>
      <vt:lpstr>2_Office Theme</vt:lpstr>
      <vt:lpstr>1_Office Theme</vt:lpstr>
      <vt:lpstr>Existing Single Family Reach Code  Air Conditioner Replacements/Additions</vt:lpstr>
      <vt:lpstr>Agenda</vt:lpstr>
      <vt:lpstr>Objectives and Scope</vt:lpstr>
      <vt:lpstr>Ordinance Objectives</vt:lpstr>
      <vt:lpstr>Background and Context</vt:lpstr>
      <vt:lpstr>Policy Context</vt:lpstr>
      <vt:lpstr>Context: GHG Emissions Projections 2030 [use local data]</vt:lpstr>
      <vt:lpstr>Why Go All-Electric? Power Supply Mix in CA – An Instantaneous Snapshot</vt:lpstr>
      <vt:lpstr>Why Heat Pumps?</vt:lpstr>
      <vt:lpstr>Air Conditioners in Existing [Jurisdiction] Homes</vt:lpstr>
      <vt:lpstr>Policy Development Timeline</vt:lpstr>
      <vt:lpstr>Proposed Policy Requirements</vt:lpstr>
      <vt:lpstr>Policy at a Glance: Existing Single Family Homes, Duplexes and Townhomes</vt:lpstr>
      <vt:lpstr>New Heat Pump or Air Conditioner Only vs Heat Pump or Air Conditioner and New Ducts</vt:lpstr>
      <vt:lpstr>Summary of Requirements</vt:lpstr>
      <vt:lpstr>Incremental Cost and Savings of Heat Pumps</vt:lpstr>
      <vt:lpstr>GHG Reductions</vt:lpstr>
      <vt:lpstr>General Exceptions</vt:lpstr>
      <vt:lpstr>Specific Exceptions</vt:lpstr>
      <vt:lpstr>Resources for Homeowners</vt:lpstr>
      <vt:lpstr>Ways to Provide Feedback</vt:lpstr>
      <vt:lpstr>Stakeholder and Community Engagement</vt:lpstr>
      <vt:lpstr>Q &amp; A Discussion</vt:lpstr>
      <vt:lpstr>Thank you! We appreciate your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Misti Bruceri</dc:creator>
  <cp:lastModifiedBy>Misti Bruceri</cp:lastModifiedBy>
  <cp:revision>1</cp:revision>
  <cp:lastPrinted>2020-10-22T21:34:37Z</cp:lastPrinted>
  <dcterms:created xsi:type="dcterms:W3CDTF">2020-10-13T23:34:28Z</dcterms:created>
  <dcterms:modified xsi:type="dcterms:W3CDTF">2025-07-27T20:13:12Z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0x010100B942EA3AE08AFE4DA05EA834BC30324A</vt:lpwstr>
  </property>
  <property fmtid="{D5CDD505-2E9C-101B-9397-08002B2CF9AE}" pid="3" name="MediaServiceImageTags">
    <vt:lpwstr/>
  </property>
</Properties>
</file>